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692" r:id="rId2"/>
    <p:sldMasterId id="2147483723" r:id="rId3"/>
    <p:sldMasterId id="2147483732" r:id="rId4"/>
    <p:sldMasterId id="2147483737" r:id="rId5"/>
    <p:sldMasterId id="2147483746" r:id="rId6"/>
    <p:sldMasterId id="2147483755" r:id="rId7"/>
  </p:sldMasterIdLst>
  <p:notesMasterIdLst>
    <p:notesMasterId r:id="rId65"/>
  </p:notesMasterIdLst>
  <p:sldIdLst>
    <p:sldId id="535" r:id="rId8"/>
    <p:sldId id="257" r:id="rId9"/>
    <p:sldId id="258" r:id="rId10"/>
    <p:sldId id="259" r:id="rId11"/>
    <p:sldId id="280" r:id="rId12"/>
    <p:sldId id="629" r:id="rId13"/>
    <p:sldId id="630" r:id="rId14"/>
    <p:sldId id="286" r:id="rId15"/>
    <p:sldId id="287" r:id="rId16"/>
    <p:sldId id="288" r:id="rId17"/>
    <p:sldId id="295" r:id="rId18"/>
    <p:sldId id="296" r:id="rId19"/>
    <p:sldId id="297" r:id="rId20"/>
    <p:sldId id="299" r:id="rId21"/>
    <p:sldId id="300" r:id="rId22"/>
    <p:sldId id="553" r:id="rId23"/>
    <p:sldId id="607" r:id="rId24"/>
    <p:sldId id="271" r:id="rId25"/>
    <p:sldId id="272" r:id="rId26"/>
    <p:sldId id="273" r:id="rId27"/>
    <p:sldId id="274" r:id="rId28"/>
    <p:sldId id="633" r:id="rId29"/>
    <p:sldId id="634" r:id="rId30"/>
    <p:sldId id="270" r:id="rId31"/>
    <p:sldId id="275" r:id="rId32"/>
    <p:sldId id="276" r:id="rId33"/>
    <p:sldId id="277" r:id="rId34"/>
    <p:sldId id="278" r:id="rId35"/>
    <p:sldId id="631" r:id="rId36"/>
    <p:sldId id="551" r:id="rId37"/>
    <p:sldId id="602" r:id="rId38"/>
    <p:sldId id="554" r:id="rId39"/>
    <p:sldId id="626" r:id="rId40"/>
    <p:sldId id="575" r:id="rId41"/>
    <p:sldId id="566" r:id="rId42"/>
    <p:sldId id="569" r:id="rId43"/>
    <p:sldId id="572" r:id="rId44"/>
    <p:sldId id="579" r:id="rId45"/>
    <p:sldId id="568" r:id="rId46"/>
    <p:sldId id="578" r:id="rId47"/>
    <p:sldId id="570" r:id="rId48"/>
    <p:sldId id="595" r:id="rId49"/>
    <p:sldId id="573" r:id="rId50"/>
    <p:sldId id="605" r:id="rId51"/>
    <p:sldId id="577" r:id="rId52"/>
    <p:sldId id="571" r:id="rId53"/>
    <p:sldId id="581" r:id="rId54"/>
    <p:sldId id="580" r:id="rId55"/>
    <p:sldId id="576" r:id="rId56"/>
    <p:sldId id="635" r:id="rId57"/>
    <p:sldId id="563" r:id="rId58"/>
    <p:sldId id="268" r:id="rId59"/>
    <p:sldId id="597" r:id="rId60"/>
    <p:sldId id="548" r:id="rId61"/>
    <p:sldId id="593" r:id="rId62"/>
    <p:sldId id="309" r:id="rId63"/>
    <p:sldId id="533" r:id="rId64"/>
  </p:sldIdLst>
  <p:sldSz cx="12192000" cy="6858000"/>
  <p:notesSz cx="6858000" cy="9144000"/>
  <p:embeddedFontLst>
    <p:embeddedFont>
      <p:font typeface="Josefin Sans" pitchFamily="2" charset="0"/>
      <p:regular r:id="rId66"/>
      <p:bold r:id="rId67"/>
      <p:italic r:id="rId68"/>
      <p:boldItalic r:id="rId69"/>
    </p:embeddedFont>
    <p:embeddedFont>
      <p:font typeface="Kanit" panose="00000500000000000000" pitchFamily="2" charset="-34"/>
      <p:regular r:id="rId70"/>
      <p:bold r:id="rId71"/>
      <p:italic r:id="rId72"/>
      <p:boldItalic r:id="rId73"/>
    </p:embeddedFont>
    <p:embeddedFont>
      <p:font typeface="Noto Sans Symbols" pitchFamily="2" charset="0"/>
      <p:regular r:id="rId74"/>
      <p:bold r:id="rId75"/>
    </p:embeddedFont>
    <p:embeddedFont>
      <p:font typeface="Poppins Medium" panose="00000600000000000000" pitchFamily="2" charset="0"/>
      <p:regular r:id="rId76"/>
      <p:italic r:id="rId7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A1A1"/>
    <a:srgbClr val="BBE0E3"/>
    <a:srgbClr val="FFFFFF"/>
    <a:srgbClr val="FDCB26"/>
    <a:srgbClr val="586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238" autoAdjust="0"/>
  </p:normalViewPr>
  <p:slideViewPr>
    <p:cSldViewPr snapToGrid="0">
      <p:cViewPr varScale="1">
        <p:scale>
          <a:sx n="92" d="100"/>
          <a:sy n="92" d="100"/>
        </p:scale>
        <p:origin x="28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font" Target="fonts/font3.fntdata"/><Relationship Id="rId16" Type="http://schemas.openxmlformats.org/officeDocument/2006/relationships/slide" Target="slides/slide9.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font" Target="fonts/font9.fntdata"/><Relationship Id="rId79"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font" Target="fonts/font4.fntdata"/><Relationship Id="rId77" Type="http://schemas.openxmlformats.org/officeDocument/2006/relationships/font" Target="fonts/font12.fntdata"/><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font" Target="fonts/font7.fntdata"/><Relationship Id="rId80"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font" Target="fonts/font2.fntdata"/><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font" Target="fonts/font5.fntdata"/><Relationship Id="rId75"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notesMaster" Target="notesMasters/notesMaster1.xml"/><Relationship Id="rId73" Type="http://schemas.openxmlformats.org/officeDocument/2006/relationships/font" Target="fonts/font8.fntdata"/><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font" Target="fonts/font11.fntdata"/><Relationship Id="rId7" Type="http://schemas.openxmlformats.org/officeDocument/2006/relationships/slideMaster" Target="slideMasters/slideMaster7.xml"/><Relationship Id="rId71" Type="http://schemas.openxmlformats.org/officeDocument/2006/relationships/font" Target="fonts/font6.fntdata"/><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258EEC-8263-439B-8673-DDEFCBAD3A93}"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B4103B-8296-4801-B849-D9F9F8D6883D}" type="slidenum">
              <a:rPr lang="en-US" smtClean="0"/>
              <a:t>‹#›</a:t>
            </a:fld>
            <a:endParaRPr lang="en-US"/>
          </a:p>
        </p:txBody>
      </p:sp>
    </p:spTree>
    <p:extLst>
      <p:ext uri="{BB962C8B-B14F-4D97-AF65-F5344CB8AC3E}">
        <p14:creationId xmlns:p14="http://schemas.microsoft.com/office/powerpoint/2010/main" val="3978422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4" name="Google Shape;112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6"/>
        <p:cNvGrpSpPr/>
        <p:nvPr/>
      </p:nvGrpSpPr>
      <p:grpSpPr>
        <a:xfrm>
          <a:off x="0" y="0"/>
          <a:ext cx="0" cy="0"/>
          <a:chOff x="0" y="0"/>
          <a:chExt cx="0" cy="0"/>
        </a:xfrm>
      </p:grpSpPr>
      <p:sp>
        <p:nvSpPr>
          <p:cNvPr id="1157" name="Google Shape;1157;p1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8" name="Google Shape;1158;p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0"/>
        <p:cNvGrpSpPr/>
        <p:nvPr/>
      </p:nvGrpSpPr>
      <p:grpSpPr>
        <a:xfrm>
          <a:off x="0" y="0"/>
          <a:ext cx="0" cy="0"/>
          <a:chOff x="0" y="0"/>
          <a:chExt cx="0" cy="0"/>
        </a:xfrm>
      </p:grpSpPr>
      <p:sp>
        <p:nvSpPr>
          <p:cNvPr id="1191" name="Google Shape;119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2" name="Google Shape;1192;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Google Shape;1243;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4" name="Google Shape;1244;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7"/>
        <p:cNvGrpSpPr/>
        <p:nvPr/>
      </p:nvGrpSpPr>
      <p:grpSpPr>
        <a:xfrm>
          <a:off x="0" y="0"/>
          <a:ext cx="0" cy="0"/>
          <a:chOff x="0" y="0"/>
          <a:chExt cx="0" cy="0"/>
        </a:xfrm>
      </p:grpSpPr>
      <p:sp>
        <p:nvSpPr>
          <p:cNvPr id="1268" name="Google Shape;1268;p1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9" name="Google Shape;1269;p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5" name="Google Shape;45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4" name="Google Shape;46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3" name="Google Shape;47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2" name="Google Shape;48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5" name="Google Shape;43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2" name="Google Shape;492;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2" name="Google Shape;50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3" name="Google Shape;52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0" name="Google Shape;53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3"/>
        <p:cNvGrpSpPr/>
        <p:nvPr/>
      </p:nvGrpSpPr>
      <p:grpSpPr>
        <a:xfrm>
          <a:off x="0" y="0"/>
          <a:ext cx="0" cy="0"/>
          <a:chOff x="0" y="0"/>
          <a:chExt cx="0" cy="0"/>
        </a:xfrm>
      </p:grpSpPr>
      <p:sp>
        <p:nvSpPr>
          <p:cNvPr id="1294" name="Google Shape;1294;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5" name="Google Shape;1295;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4" name="Google Shape;38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10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3" name="Google Shape;583;p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6" name="Google Shape;63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4" name="Google Shape;79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1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8" name="Google Shape;848;p1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1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7" name="Google Shape;867;p1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914729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127490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2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E640BFE7-216F-4BD5-BAA5-3D72B2900E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265" y="6199716"/>
            <a:ext cx="1689452" cy="573702"/>
          </a:xfrm>
          <a:prstGeom prst="rect">
            <a:avLst/>
          </a:prstGeom>
        </p:spPr>
      </p:pic>
    </p:spTree>
    <p:extLst>
      <p:ext uri="{BB962C8B-B14F-4D97-AF65-F5344CB8AC3E}">
        <p14:creationId xmlns:p14="http://schemas.microsoft.com/office/powerpoint/2010/main" val="93847327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3_Comparis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1B7D1C10-9DF2-48CB-8F0C-A5304B31B7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9C8E39AC-8862-450C-A349-E3C9481FE2D9}"/>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6936435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22787517"/>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2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51044571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10" name="Picture 9">
            <a:extLst>
              <a:ext uri="{FF2B5EF4-FFF2-40B4-BE49-F238E27FC236}">
                <a16:creationId xmlns:a16="http://schemas.microsoft.com/office/drawing/2014/main" id="{B1968AE6-0857-4224-9EE2-34FF77D785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265" y="6199716"/>
            <a:ext cx="1689452" cy="573702"/>
          </a:xfrm>
          <a:prstGeom prst="rect">
            <a:avLst/>
          </a:prstGeom>
        </p:spPr>
      </p:pic>
      <p:pic>
        <p:nvPicPr>
          <p:cNvPr id="6" name="Picture 5">
            <a:extLst>
              <a:ext uri="{FF2B5EF4-FFF2-40B4-BE49-F238E27FC236}">
                <a16:creationId xmlns:a16="http://schemas.microsoft.com/office/drawing/2014/main" id="{1C8F748F-DAD7-40DA-BD4D-3784C10E4A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266" y="6202536"/>
            <a:ext cx="1689452" cy="573701"/>
          </a:xfrm>
          <a:prstGeom prst="rect">
            <a:avLst/>
          </a:prstGeom>
        </p:spPr>
      </p:pic>
      <p:sp>
        <p:nvSpPr>
          <p:cNvPr id="7" name="TextBox 6">
            <a:extLst>
              <a:ext uri="{FF2B5EF4-FFF2-40B4-BE49-F238E27FC236}">
                <a16:creationId xmlns:a16="http://schemas.microsoft.com/office/drawing/2014/main" id="{66F22CC5-A30F-4E65-B9D3-181473A241E1}"/>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69425994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0924953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2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017631896"/>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1_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9" name="Picture 8">
            <a:extLst>
              <a:ext uri="{FF2B5EF4-FFF2-40B4-BE49-F238E27FC236}">
                <a16:creationId xmlns:a16="http://schemas.microsoft.com/office/drawing/2014/main" id="{139D3BA8-4802-4F5B-B889-F5F43175F21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265" y="6199716"/>
            <a:ext cx="1689452" cy="573702"/>
          </a:xfrm>
          <a:prstGeom prst="rect">
            <a:avLst/>
          </a:prstGeom>
        </p:spPr>
      </p:pic>
      <p:pic>
        <p:nvPicPr>
          <p:cNvPr id="7" name="Picture 6">
            <a:extLst>
              <a:ext uri="{FF2B5EF4-FFF2-40B4-BE49-F238E27FC236}">
                <a16:creationId xmlns:a16="http://schemas.microsoft.com/office/drawing/2014/main" id="{221C719D-6813-4566-8D6F-2AA2147828B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D1A7FB36-AF06-4234-9979-599DDA24802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24794458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660493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17663126"/>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2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798984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1_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066301D-6688-4CC7-B5B7-5F33F447C4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265" y="6199716"/>
            <a:ext cx="1689452" cy="573702"/>
          </a:xfrm>
          <a:prstGeom prst="rect">
            <a:avLst/>
          </a:prstGeom>
        </p:spPr>
      </p:pic>
      <p:pic>
        <p:nvPicPr>
          <p:cNvPr id="5" name="Picture 4">
            <a:extLst>
              <a:ext uri="{FF2B5EF4-FFF2-40B4-BE49-F238E27FC236}">
                <a16:creationId xmlns:a16="http://schemas.microsoft.com/office/drawing/2014/main" id="{CAEA25E4-F60B-4C9C-BBDE-32C6763D2E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40CE89BC-A3C1-4465-A2DF-152EB92895EF}"/>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3021887310"/>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6024548"/>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2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8399453"/>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bg>
      <p:bgRef idx="1001">
        <a:schemeClr val="bg2"/>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0EDCF253-9C6A-4026-8868-C8244144D7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265" y="6199716"/>
            <a:ext cx="1689452" cy="573702"/>
          </a:xfrm>
          <a:prstGeom prst="rect">
            <a:avLst/>
          </a:prstGeom>
        </p:spPr>
      </p:pic>
      <p:pic>
        <p:nvPicPr>
          <p:cNvPr id="5" name="Picture 4">
            <a:extLst>
              <a:ext uri="{FF2B5EF4-FFF2-40B4-BE49-F238E27FC236}">
                <a16:creationId xmlns:a16="http://schemas.microsoft.com/office/drawing/2014/main" id="{8298655D-E3E0-438C-A34B-8D421B0209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D3399E9C-9465-434B-A7D7-AE3BDE41EF9F}"/>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573208631"/>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5043617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479811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2ECB7-5A5C-448A-BE0D-4C80732C12B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3F6C95-BC47-4658-BAB9-FC6E72F8C7A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0106766E-FB35-4606-8CAE-08C6294C36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266" y="6202536"/>
            <a:ext cx="1689452" cy="573701"/>
          </a:xfrm>
          <a:prstGeom prst="rect">
            <a:avLst/>
          </a:prstGeom>
        </p:spPr>
      </p:pic>
      <p:sp>
        <p:nvSpPr>
          <p:cNvPr id="9" name="TextBox 8">
            <a:extLst>
              <a:ext uri="{FF2B5EF4-FFF2-40B4-BE49-F238E27FC236}">
                <a16:creationId xmlns:a16="http://schemas.microsoft.com/office/drawing/2014/main" id="{17519EAF-800D-434C-856B-26AE45E447D4}"/>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042321725"/>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2423226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2_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6887458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a:extLst>
              <a:ext uri="{FF2B5EF4-FFF2-40B4-BE49-F238E27FC236}">
                <a16:creationId xmlns:a16="http://schemas.microsoft.com/office/drawing/2014/main" id="{85B2D81F-5FF3-4EC4-905F-F66AB1235E3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266" y="6202536"/>
            <a:ext cx="1689452" cy="573701"/>
          </a:xfrm>
          <a:prstGeom prst="rect">
            <a:avLst/>
          </a:prstGeom>
        </p:spPr>
      </p:pic>
      <p:sp>
        <p:nvSpPr>
          <p:cNvPr id="5" name="TextBox 4">
            <a:extLst>
              <a:ext uri="{FF2B5EF4-FFF2-40B4-BE49-F238E27FC236}">
                <a16:creationId xmlns:a16="http://schemas.microsoft.com/office/drawing/2014/main" id="{A7BCB100-20C9-4AAC-8399-DCAB64D621A4}"/>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5123738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8A807-C36E-498A-A9EE-8E9F7ABCD11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CFAF32-8FFF-46DD-830A-B04CB2C530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pic>
        <p:nvPicPr>
          <p:cNvPr id="8" name="Picture 7">
            <a:extLst>
              <a:ext uri="{FF2B5EF4-FFF2-40B4-BE49-F238E27FC236}">
                <a16:creationId xmlns:a16="http://schemas.microsoft.com/office/drawing/2014/main" id="{E4180E51-002E-4CDA-9FF3-0BC0F50755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266" y="6202536"/>
            <a:ext cx="1689452" cy="573701"/>
          </a:xfrm>
          <a:prstGeom prst="rect">
            <a:avLst/>
          </a:prstGeom>
        </p:spPr>
      </p:pic>
      <p:sp>
        <p:nvSpPr>
          <p:cNvPr id="9" name="TextBox 8">
            <a:extLst>
              <a:ext uri="{FF2B5EF4-FFF2-40B4-BE49-F238E27FC236}">
                <a16:creationId xmlns:a16="http://schemas.microsoft.com/office/drawing/2014/main" id="{5826707F-D24A-4AAA-BC07-F9404EF8CE70}"/>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58737745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3821378364"/>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1_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spTree>
    <p:extLst>
      <p:ext uri="{BB962C8B-B14F-4D97-AF65-F5344CB8AC3E}">
        <p14:creationId xmlns:p14="http://schemas.microsoft.com/office/powerpoint/2010/main" val="1298860149"/>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2_Title Only">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2740932"/>
            <a:ext cx="10515600" cy="1325563"/>
          </a:xfrm>
        </p:spPr>
        <p:txBody>
          <a:bodyPr/>
          <a:lstStyle>
            <a:lvl1pPr algn="ctr">
              <a:defRPr>
                <a:latin typeface="Josefin Sans" pitchFamily="2" charset="0"/>
              </a:defRPr>
            </a:lvl1pPr>
          </a:lstStyle>
          <a:p>
            <a:r>
              <a:rPr lang="en-US" dirty="0"/>
              <a:t>Click to edit Master title style</a:t>
            </a:r>
          </a:p>
        </p:txBody>
      </p:sp>
      <p:pic>
        <p:nvPicPr>
          <p:cNvPr id="7" name="Picture 6">
            <a:extLst>
              <a:ext uri="{FF2B5EF4-FFF2-40B4-BE49-F238E27FC236}">
                <a16:creationId xmlns:a16="http://schemas.microsoft.com/office/drawing/2014/main" id="{F3C40739-0A60-4A68-AE91-F6957930B61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266" y="6202536"/>
            <a:ext cx="1689452" cy="573701"/>
          </a:xfrm>
          <a:prstGeom prst="rect">
            <a:avLst/>
          </a:prstGeom>
        </p:spPr>
      </p:pic>
      <p:sp>
        <p:nvSpPr>
          <p:cNvPr id="8" name="TextBox 7">
            <a:extLst>
              <a:ext uri="{FF2B5EF4-FFF2-40B4-BE49-F238E27FC236}">
                <a16:creationId xmlns:a16="http://schemas.microsoft.com/office/drawing/2014/main" id="{E27709E5-EE39-489C-86E1-67F953F0E48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162839955"/>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4201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1_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708022"/>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2_Blank">
    <p:bg>
      <p:bgRef idx="1001">
        <a:schemeClr val="bg2"/>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822737-3403-4E4E-97FA-DD67FE6F9B6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266" y="6202536"/>
            <a:ext cx="1689452" cy="573701"/>
          </a:xfrm>
          <a:prstGeom prst="rect">
            <a:avLst/>
          </a:prstGeom>
        </p:spPr>
      </p:pic>
      <p:sp>
        <p:nvSpPr>
          <p:cNvPr id="6" name="TextBox 5">
            <a:extLst>
              <a:ext uri="{FF2B5EF4-FFF2-40B4-BE49-F238E27FC236}">
                <a16:creationId xmlns:a16="http://schemas.microsoft.com/office/drawing/2014/main" id="{2EEF1D94-856A-45A0-8C4D-2F603644BFAC}"/>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128808301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3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0E3283F6-49A1-41A3-AA01-AF24D564F9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266" y="6202536"/>
            <a:ext cx="1689452" cy="573701"/>
          </a:xfrm>
          <a:prstGeom prst="rect">
            <a:avLst/>
          </a:prstGeom>
        </p:spPr>
      </p:pic>
      <p:sp>
        <p:nvSpPr>
          <p:cNvPr id="13" name="TextBox 12">
            <a:extLst>
              <a:ext uri="{FF2B5EF4-FFF2-40B4-BE49-F238E27FC236}">
                <a16:creationId xmlns:a16="http://schemas.microsoft.com/office/drawing/2014/main" id="{76213BD6-1DDE-4C11-9D3B-F9325C09CB2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2536123155"/>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154103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Two Content">
  <p:cSld name="2_Two Content">
    <p:bg>
      <p:bgPr>
        <a:solidFill>
          <a:schemeClr val="lt2"/>
        </a:solidFill>
        <a:effectLst/>
      </p:bgPr>
    </p:bg>
    <p:spTree>
      <p:nvGrpSpPr>
        <p:cNvPr id="1" name="Shape 42"/>
        <p:cNvGrpSpPr/>
        <p:nvPr/>
      </p:nvGrpSpPr>
      <p:grpSpPr>
        <a:xfrm>
          <a:off x="0" y="0"/>
          <a:ext cx="0" cy="0"/>
          <a:chOff x="0" y="0"/>
          <a:chExt cx="0" cy="0"/>
        </a:xfrm>
      </p:grpSpPr>
      <p:sp>
        <p:nvSpPr>
          <p:cNvPr id="43" name="Google Shape;43;p10"/>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44" name="Google Shape;44;p10"/>
          <p:cNvSpPr txBox="1">
            <a:spLocks noGrp="1"/>
          </p:cNvSpPr>
          <p:nvPr>
            <p:ph type="body" idx="1"/>
          </p:nvPr>
        </p:nvSpPr>
        <p:spPr>
          <a:xfrm>
            <a:off x="838200" y="1825625"/>
            <a:ext cx="5181600" cy="4351200"/>
          </a:xfrm>
          <a:prstGeom prst="rect">
            <a:avLst/>
          </a:prstGeom>
          <a:noFill/>
          <a:ln>
            <a:noFill/>
          </a:ln>
        </p:spPr>
        <p:txBody>
          <a:bodyPr spcFirstLastPara="1" wrap="square" lIns="68575" tIns="34275" rIns="68575" bIns="34275" anchor="t" anchorCtr="0">
            <a:noAutofit/>
          </a:bodyPr>
          <a:lstStyle>
            <a:lvl1pPr marL="609585" lvl="0" indent="-482588" algn="l">
              <a:lnSpc>
                <a:spcPct val="90000"/>
              </a:lnSpc>
              <a:spcBef>
                <a:spcPts val="1067"/>
              </a:spcBef>
              <a:spcAft>
                <a:spcPts val="0"/>
              </a:spcAft>
              <a:buClr>
                <a:schemeClr val="dk1"/>
              </a:buClr>
              <a:buSzPts val="2100"/>
              <a:buChar char="•"/>
              <a:defRPr>
                <a:solidFill>
                  <a:schemeClr val="dk1"/>
                </a:solidFill>
              </a:defRPr>
            </a:lvl1pPr>
            <a:lvl2pPr marL="1219170" lvl="1" indent="-457189" algn="l">
              <a:lnSpc>
                <a:spcPct val="90000"/>
              </a:lnSpc>
              <a:spcBef>
                <a:spcPts val="533"/>
              </a:spcBef>
              <a:spcAft>
                <a:spcPts val="0"/>
              </a:spcAft>
              <a:buClr>
                <a:schemeClr val="dk1"/>
              </a:buClr>
              <a:buSzPts val="1800"/>
              <a:buChar char="•"/>
              <a:defRPr>
                <a:solidFill>
                  <a:schemeClr val="dk1"/>
                </a:solidFill>
              </a:defRPr>
            </a:lvl2pPr>
            <a:lvl3pPr marL="1828754" lvl="2" indent="-431789" algn="l">
              <a:lnSpc>
                <a:spcPct val="90000"/>
              </a:lnSpc>
              <a:spcBef>
                <a:spcPts val="533"/>
              </a:spcBef>
              <a:spcAft>
                <a:spcPts val="0"/>
              </a:spcAft>
              <a:buClr>
                <a:schemeClr val="dk1"/>
              </a:buClr>
              <a:buSzPts val="1500"/>
              <a:buChar char="•"/>
              <a:defRPr>
                <a:solidFill>
                  <a:schemeClr val="dk1"/>
                </a:solidFill>
              </a:defRPr>
            </a:lvl3pPr>
            <a:lvl4pPr marL="2438339" lvl="3" indent="-423323" algn="l">
              <a:lnSpc>
                <a:spcPct val="90000"/>
              </a:lnSpc>
              <a:spcBef>
                <a:spcPts val="533"/>
              </a:spcBef>
              <a:spcAft>
                <a:spcPts val="0"/>
              </a:spcAft>
              <a:buClr>
                <a:schemeClr val="dk1"/>
              </a:buClr>
              <a:buSzPts val="1400"/>
              <a:buChar char="•"/>
              <a:defRPr>
                <a:solidFill>
                  <a:schemeClr val="dk1"/>
                </a:solidFill>
              </a:defRPr>
            </a:lvl4pPr>
            <a:lvl5pPr marL="3047924" lvl="4" indent="-423323" algn="l">
              <a:lnSpc>
                <a:spcPct val="90000"/>
              </a:lnSpc>
              <a:spcBef>
                <a:spcPts val="533"/>
              </a:spcBef>
              <a:spcAft>
                <a:spcPts val="0"/>
              </a:spcAft>
              <a:buClr>
                <a:schemeClr val="dk1"/>
              </a:buClr>
              <a:buSzPts val="1400"/>
              <a:buChar char="•"/>
              <a:defRPr>
                <a:solidFill>
                  <a:schemeClr val="dk1"/>
                </a:solidFill>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45" name="Google Shape;45;p10"/>
          <p:cNvSpPr txBox="1">
            <a:spLocks noGrp="1"/>
          </p:cNvSpPr>
          <p:nvPr>
            <p:ph type="body" idx="2"/>
          </p:nvPr>
        </p:nvSpPr>
        <p:spPr>
          <a:xfrm>
            <a:off x="6172200" y="1825625"/>
            <a:ext cx="5181600" cy="4351200"/>
          </a:xfrm>
          <a:prstGeom prst="rect">
            <a:avLst/>
          </a:prstGeom>
          <a:noFill/>
          <a:ln>
            <a:noFill/>
          </a:ln>
        </p:spPr>
        <p:txBody>
          <a:bodyPr spcFirstLastPara="1" wrap="square" lIns="68575" tIns="34275" rIns="68575" bIns="34275" anchor="t" anchorCtr="0">
            <a:noAutofit/>
          </a:bodyPr>
          <a:lstStyle>
            <a:lvl1pPr marL="609585" lvl="0" indent="-482588" algn="l">
              <a:lnSpc>
                <a:spcPct val="90000"/>
              </a:lnSpc>
              <a:spcBef>
                <a:spcPts val="1067"/>
              </a:spcBef>
              <a:spcAft>
                <a:spcPts val="0"/>
              </a:spcAft>
              <a:buClr>
                <a:schemeClr val="dk1"/>
              </a:buClr>
              <a:buSzPts val="2100"/>
              <a:buChar char="•"/>
              <a:defRPr>
                <a:solidFill>
                  <a:schemeClr val="dk1"/>
                </a:solidFill>
              </a:defRPr>
            </a:lvl1pPr>
            <a:lvl2pPr marL="1219170" lvl="1" indent="-457189" algn="l">
              <a:lnSpc>
                <a:spcPct val="90000"/>
              </a:lnSpc>
              <a:spcBef>
                <a:spcPts val="533"/>
              </a:spcBef>
              <a:spcAft>
                <a:spcPts val="0"/>
              </a:spcAft>
              <a:buClr>
                <a:schemeClr val="dk1"/>
              </a:buClr>
              <a:buSzPts val="1800"/>
              <a:buChar char="•"/>
              <a:defRPr>
                <a:solidFill>
                  <a:schemeClr val="dk1"/>
                </a:solidFill>
              </a:defRPr>
            </a:lvl2pPr>
            <a:lvl3pPr marL="1828754" lvl="2" indent="-431789" algn="l">
              <a:lnSpc>
                <a:spcPct val="90000"/>
              </a:lnSpc>
              <a:spcBef>
                <a:spcPts val="533"/>
              </a:spcBef>
              <a:spcAft>
                <a:spcPts val="0"/>
              </a:spcAft>
              <a:buClr>
                <a:schemeClr val="dk1"/>
              </a:buClr>
              <a:buSzPts val="1500"/>
              <a:buChar char="•"/>
              <a:defRPr>
                <a:solidFill>
                  <a:schemeClr val="dk1"/>
                </a:solidFill>
              </a:defRPr>
            </a:lvl3pPr>
            <a:lvl4pPr marL="2438339" lvl="3" indent="-423323" algn="l">
              <a:lnSpc>
                <a:spcPct val="90000"/>
              </a:lnSpc>
              <a:spcBef>
                <a:spcPts val="533"/>
              </a:spcBef>
              <a:spcAft>
                <a:spcPts val="0"/>
              </a:spcAft>
              <a:buClr>
                <a:schemeClr val="dk1"/>
              </a:buClr>
              <a:buSzPts val="1400"/>
              <a:buChar char="•"/>
              <a:defRPr>
                <a:solidFill>
                  <a:schemeClr val="dk1"/>
                </a:solidFill>
              </a:defRPr>
            </a:lvl4pPr>
            <a:lvl5pPr marL="3047924" lvl="4" indent="-423323" algn="l">
              <a:lnSpc>
                <a:spcPct val="90000"/>
              </a:lnSpc>
              <a:spcBef>
                <a:spcPts val="533"/>
              </a:spcBef>
              <a:spcAft>
                <a:spcPts val="0"/>
              </a:spcAft>
              <a:buClr>
                <a:schemeClr val="dk1"/>
              </a:buClr>
              <a:buSzPts val="1400"/>
              <a:buChar char="•"/>
              <a:defRPr>
                <a:solidFill>
                  <a:schemeClr val="dk1"/>
                </a:solidFill>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pic>
        <p:nvPicPr>
          <p:cNvPr id="46" name="Google Shape;46;p10"/>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320266" y="6202536"/>
            <a:ext cx="1689452" cy="573701"/>
          </a:xfrm>
          <a:prstGeom prst="rect">
            <a:avLst/>
          </a:prstGeom>
          <a:noFill/>
          <a:ln>
            <a:noFill/>
          </a:ln>
        </p:spPr>
      </p:pic>
      <p:sp>
        <p:nvSpPr>
          <p:cNvPr id="47" name="Google Shape;47;p10"/>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1467">
                <a:solidFill>
                  <a:schemeClr val="dk1"/>
                </a:solidFill>
                <a:latin typeface="Kanit"/>
                <a:ea typeface="Kanit"/>
                <a:cs typeface="Kanit"/>
                <a:sym typeface="Kanit"/>
              </a:rPr>
              <a:t>®</a:t>
            </a:r>
            <a:endParaRPr sz="1467"/>
          </a:p>
        </p:txBody>
      </p:sp>
    </p:spTree>
    <p:extLst>
      <p:ext uri="{BB962C8B-B14F-4D97-AF65-F5344CB8AC3E}">
        <p14:creationId xmlns:p14="http://schemas.microsoft.com/office/powerpoint/2010/main" val="1874399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j-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82589520"/>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0"/>
        <p:cNvGrpSpPr/>
        <p:nvPr/>
      </p:nvGrpSpPr>
      <p:grpSpPr>
        <a:xfrm>
          <a:off x="0" y="0"/>
          <a:ext cx="0" cy="0"/>
          <a:chOff x="0" y="0"/>
          <a:chExt cx="0" cy="0"/>
        </a:xfrm>
      </p:grpSpPr>
      <p:sp>
        <p:nvSpPr>
          <p:cNvPr id="31" name="Google Shape;31;p65"/>
          <p:cNvSpPr txBox="1">
            <a:spLocks noGrp="1"/>
          </p:cNvSpPr>
          <p:nvPr>
            <p:ph type="title"/>
          </p:nvPr>
        </p:nvSpPr>
        <p:spPr>
          <a:xfrm>
            <a:off x="514350" y="16462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Josefi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65"/>
          <p:cNvSpPr txBox="1">
            <a:spLocks noGrp="1"/>
          </p:cNvSpPr>
          <p:nvPr>
            <p:ph type="body" idx="1"/>
          </p:nvPr>
        </p:nvSpPr>
        <p:spPr>
          <a:xfrm>
            <a:off x="514350" y="4498975"/>
            <a:ext cx="108331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E91"/>
              </a:buClr>
              <a:buSzPts val="2400"/>
              <a:buNone/>
              <a:defRPr sz="2400">
                <a:solidFill>
                  <a:srgbClr val="233442"/>
                </a:solidFill>
                <a:latin typeface="Josefin Sans"/>
                <a:ea typeface="Josefin Sans"/>
                <a:cs typeface="Josefin Sans"/>
                <a:sym typeface="Josefin Sans"/>
              </a:defRPr>
            </a:lvl1pPr>
            <a:lvl2pPr marL="914400" lvl="1" indent="-228600" algn="l">
              <a:lnSpc>
                <a:spcPct val="90000"/>
              </a:lnSpc>
              <a:spcBef>
                <a:spcPts val="500"/>
              </a:spcBef>
              <a:spcAft>
                <a:spcPts val="0"/>
              </a:spcAft>
              <a:buClr>
                <a:srgbClr val="888E91"/>
              </a:buClr>
              <a:buSzPts val="2000"/>
              <a:buNone/>
              <a:defRPr sz="2000">
                <a:solidFill>
                  <a:srgbClr val="888E91"/>
                </a:solidFill>
              </a:defRPr>
            </a:lvl2pPr>
            <a:lvl3pPr marL="1371600" lvl="2" indent="-228600" algn="l">
              <a:lnSpc>
                <a:spcPct val="90000"/>
              </a:lnSpc>
              <a:spcBef>
                <a:spcPts val="500"/>
              </a:spcBef>
              <a:spcAft>
                <a:spcPts val="0"/>
              </a:spcAft>
              <a:buClr>
                <a:srgbClr val="888E91"/>
              </a:buClr>
              <a:buSzPts val="1800"/>
              <a:buNone/>
              <a:defRPr sz="1800">
                <a:solidFill>
                  <a:srgbClr val="888E91"/>
                </a:solidFill>
              </a:defRPr>
            </a:lvl3pPr>
            <a:lvl4pPr marL="1828800" lvl="3" indent="-228600" algn="l">
              <a:lnSpc>
                <a:spcPct val="90000"/>
              </a:lnSpc>
              <a:spcBef>
                <a:spcPts val="500"/>
              </a:spcBef>
              <a:spcAft>
                <a:spcPts val="0"/>
              </a:spcAft>
              <a:buClr>
                <a:srgbClr val="888E91"/>
              </a:buClr>
              <a:buSzPts val="1600"/>
              <a:buNone/>
              <a:defRPr sz="1600">
                <a:solidFill>
                  <a:srgbClr val="888E91"/>
                </a:solidFill>
              </a:defRPr>
            </a:lvl4pPr>
            <a:lvl5pPr marL="2286000" lvl="4" indent="-228600" algn="l">
              <a:lnSpc>
                <a:spcPct val="90000"/>
              </a:lnSpc>
              <a:spcBef>
                <a:spcPts val="500"/>
              </a:spcBef>
              <a:spcAft>
                <a:spcPts val="0"/>
              </a:spcAft>
              <a:buClr>
                <a:srgbClr val="888E91"/>
              </a:buClr>
              <a:buSzPts val="1600"/>
              <a:buNone/>
              <a:defRPr sz="1600">
                <a:solidFill>
                  <a:srgbClr val="888E91"/>
                </a:solidFill>
              </a:defRPr>
            </a:lvl5pPr>
            <a:lvl6pPr marL="2743200" lvl="5" indent="-228600" algn="l">
              <a:lnSpc>
                <a:spcPct val="90000"/>
              </a:lnSpc>
              <a:spcBef>
                <a:spcPts val="500"/>
              </a:spcBef>
              <a:spcAft>
                <a:spcPts val="0"/>
              </a:spcAft>
              <a:buClr>
                <a:srgbClr val="888E91"/>
              </a:buClr>
              <a:buSzPts val="1600"/>
              <a:buNone/>
              <a:defRPr sz="1600">
                <a:solidFill>
                  <a:srgbClr val="888E91"/>
                </a:solidFill>
              </a:defRPr>
            </a:lvl6pPr>
            <a:lvl7pPr marL="3200400" lvl="6" indent="-228600" algn="l">
              <a:lnSpc>
                <a:spcPct val="90000"/>
              </a:lnSpc>
              <a:spcBef>
                <a:spcPts val="500"/>
              </a:spcBef>
              <a:spcAft>
                <a:spcPts val="0"/>
              </a:spcAft>
              <a:buClr>
                <a:srgbClr val="888E91"/>
              </a:buClr>
              <a:buSzPts val="1600"/>
              <a:buNone/>
              <a:defRPr sz="1600">
                <a:solidFill>
                  <a:srgbClr val="888E91"/>
                </a:solidFill>
              </a:defRPr>
            </a:lvl7pPr>
            <a:lvl8pPr marL="3657600" lvl="7" indent="-228600" algn="l">
              <a:lnSpc>
                <a:spcPct val="90000"/>
              </a:lnSpc>
              <a:spcBef>
                <a:spcPts val="500"/>
              </a:spcBef>
              <a:spcAft>
                <a:spcPts val="0"/>
              </a:spcAft>
              <a:buClr>
                <a:srgbClr val="888E91"/>
              </a:buClr>
              <a:buSzPts val="1600"/>
              <a:buNone/>
              <a:defRPr sz="1600">
                <a:solidFill>
                  <a:srgbClr val="888E91"/>
                </a:solidFill>
              </a:defRPr>
            </a:lvl8pPr>
            <a:lvl9pPr marL="4114800" lvl="8" indent="-228600" algn="l">
              <a:lnSpc>
                <a:spcPct val="90000"/>
              </a:lnSpc>
              <a:spcBef>
                <a:spcPts val="500"/>
              </a:spcBef>
              <a:spcAft>
                <a:spcPts val="0"/>
              </a:spcAft>
              <a:buClr>
                <a:srgbClr val="888E91"/>
              </a:buClr>
              <a:buSzPts val="1600"/>
              <a:buNone/>
              <a:defRPr sz="1600">
                <a:solidFill>
                  <a:srgbClr val="888E91"/>
                </a:solidFill>
              </a:defRPr>
            </a:lvl9pPr>
          </a:lstStyle>
          <a:p>
            <a:endParaRPr/>
          </a:p>
        </p:txBody>
      </p:sp>
    </p:spTree>
    <p:extLst>
      <p:ext uri="{BB962C8B-B14F-4D97-AF65-F5344CB8AC3E}">
        <p14:creationId xmlns:p14="http://schemas.microsoft.com/office/powerpoint/2010/main" val="4571986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3_Title and Content" type="obj">
  <p:cSld name="3_Title and Content">
    <p:bg>
      <p:bgPr>
        <a:solidFill>
          <a:srgbClr val="FDCB26"/>
        </a:solidFill>
        <a:effectLst/>
      </p:bgPr>
    </p:bg>
    <p:spTree>
      <p:nvGrpSpPr>
        <p:cNvPr id="1" name="Shape 33"/>
        <p:cNvGrpSpPr/>
        <p:nvPr/>
      </p:nvGrpSpPr>
      <p:grpSpPr>
        <a:xfrm>
          <a:off x="0" y="0"/>
          <a:ext cx="0" cy="0"/>
          <a:chOff x="0" y="0"/>
          <a:chExt cx="0" cy="0"/>
        </a:xfrm>
      </p:grpSpPr>
      <p:sp>
        <p:nvSpPr>
          <p:cNvPr id="34" name="Google Shape;34;p70"/>
          <p:cNvSpPr txBox="1">
            <a:spLocks noGrp="1"/>
          </p:cNvSpPr>
          <p:nvPr>
            <p:ph type="title"/>
          </p:nvPr>
        </p:nvSpPr>
        <p:spPr>
          <a:xfrm>
            <a:off x="508000" y="377826"/>
            <a:ext cx="10515600" cy="8726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Josefin Sans"/>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70"/>
          <p:cNvSpPr txBox="1">
            <a:spLocks noGrp="1"/>
          </p:cNvSpPr>
          <p:nvPr>
            <p:ph type="body" idx="1"/>
          </p:nvPr>
        </p:nvSpPr>
        <p:spPr>
          <a:xfrm>
            <a:off x="508000" y="1419726"/>
            <a:ext cx="10845800" cy="47572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Font typeface="Noto Sans Symbols"/>
              <a:buChar char="▪"/>
              <a:defRPr>
                <a:solidFill>
                  <a:schemeClr val="dk1"/>
                </a:solidFill>
                <a:latin typeface="Josefin Sans"/>
                <a:ea typeface="Josefin Sans"/>
                <a:cs typeface="Josefin Sans"/>
                <a:sym typeface="Josefin Sans"/>
              </a:defRPr>
            </a:lvl1pPr>
            <a:lvl2pPr marL="914400" lvl="1" indent="-381000" algn="l">
              <a:lnSpc>
                <a:spcPct val="90000"/>
              </a:lnSpc>
              <a:spcBef>
                <a:spcPts val="500"/>
              </a:spcBef>
              <a:spcAft>
                <a:spcPts val="0"/>
              </a:spcAft>
              <a:buClr>
                <a:schemeClr val="dk1"/>
              </a:buClr>
              <a:buSzPts val="2400"/>
              <a:buFont typeface="Noto Sans Symbols"/>
              <a:buChar char="▪"/>
              <a:defRPr>
                <a:solidFill>
                  <a:schemeClr val="dk1"/>
                </a:solidFill>
              </a:defRPr>
            </a:lvl2pPr>
            <a:lvl3pPr marL="1371600" lvl="2" indent="-355600" algn="l">
              <a:lnSpc>
                <a:spcPct val="90000"/>
              </a:lnSpc>
              <a:spcBef>
                <a:spcPts val="500"/>
              </a:spcBef>
              <a:spcAft>
                <a:spcPts val="0"/>
              </a:spcAft>
              <a:buClr>
                <a:schemeClr val="dk1"/>
              </a:buClr>
              <a:buSzPts val="2000"/>
              <a:buFont typeface="Noto Sans Symbols"/>
              <a:buChar char="▪"/>
              <a:defRPr>
                <a:solidFill>
                  <a:schemeClr val="dk1"/>
                </a:solidFill>
              </a:defRPr>
            </a:lvl3pPr>
            <a:lvl4pPr marL="1828800" lvl="3" indent="-342900" algn="l">
              <a:lnSpc>
                <a:spcPct val="90000"/>
              </a:lnSpc>
              <a:spcBef>
                <a:spcPts val="500"/>
              </a:spcBef>
              <a:spcAft>
                <a:spcPts val="0"/>
              </a:spcAft>
              <a:buClr>
                <a:schemeClr val="dk1"/>
              </a:buClr>
              <a:buSzPts val="1800"/>
              <a:buFont typeface="Noto Sans Symbols"/>
              <a:buChar char="▪"/>
              <a:defRPr>
                <a:solidFill>
                  <a:schemeClr val="dk1"/>
                </a:solidFill>
              </a:defRPr>
            </a:lvl4pPr>
            <a:lvl5pPr marL="2286000" lvl="4" indent="-342900" algn="l">
              <a:lnSpc>
                <a:spcPct val="90000"/>
              </a:lnSpc>
              <a:spcBef>
                <a:spcPts val="500"/>
              </a:spcBef>
              <a:spcAft>
                <a:spcPts val="0"/>
              </a:spcAft>
              <a:buClr>
                <a:schemeClr val="dk1"/>
              </a:buClr>
              <a:buSzPts val="1800"/>
              <a:buFont typeface="Noto Sans Symbols"/>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70"/>
          <p:cNvSpPr txBox="1"/>
          <p:nvPr/>
        </p:nvSpPr>
        <p:spPr>
          <a:xfrm>
            <a:off x="11843463" y="6551335"/>
            <a:ext cx="166254"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Kanit"/>
                <a:ea typeface="Kanit"/>
                <a:cs typeface="Kanit"/>
                <a:sym typeface="Kanit"/>
              </a:rPr>
              <a:t>®</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17601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7"/>
        <p:cNvGrpSpPr/>
        <p:nvPr/>
      </p:nvGrpSpPr>
      <p:grpSpPr>
        <a:xfrm>
          <a:off x="0" y="0"/>
          <a:ext cx="0" cy="0"/>
          <a:chOff x="0" y="0"/>
          <a:chExt cx="0" cy="0"/>
        </a:xfrm>
      </p:grpSpPr>
      <p:sp>
        <p:nvSpPr>
          <p:cNvPr id="38" name="Google Shape;38;p7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Josefi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7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Josefin Sans"/>
                <a:ea typeface="Josefin Sans"/>
                <a:cs typeface="Josefin Sans"/>
                <a:sym typeface="Josefin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9229882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
        <p:cNvGrpSpPr/>
        <p:nvPr/>
      </p:nvGrpSpPr>
      <p:grpSpPr>
        <a:xfrm>
          <a:off x="0" y="0"/>
          <a:ext cx="0" cy="0"/>
          <a:chOff x="0" y="0"/>
          <a:chExt cx="0" cy="0"/>
        </a:xfrm>
      </p:grpSpPr>
      <p:sp>
        <p:nvSpPr>
          <p:cNvPr id="41" name="Google Shape;41;p79"/>
          <p:cNvSpPr txBox="1">
            <a:spLocks noGrp="1"/>
          </p:cNvSpPr>
          <p:nvPr>
            <p:ph type="title"/>
          </p:nvPr>
        </p:nvSpPr>
        <p:spPr>
          <a:xfrm>
            <a:off x="838200" y="2740932"/>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Josefin Sans"/>
              <a:buNone/>
              <a:defRPr>
                <a:latin typeface="Josefin Sans"/>
                <a:ea typeface="Josefin Sans"/>
                <a:cs typeface="Josefin Sans"/>
                <a:sym typeface="Josefi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4982261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3_Title and Content">
  <p:cSld name="4_Title and Content">
    <p:bg>
      <p:bgPr>
        <a:solidFill>
          <a:srgbClr val="FDCB26"/>
        </a:solidFill>
        <a:effectLst/>
      </p:bgPr>
    </p:bg>
    <p:spTree>
      <p:nvGrpSpPr>
        <p:cNvPr id="1" name="Shape 42"/>
        <p:cNvGrpSpPr/>
        <p:nvPr/>
      </p:nvGrpSpPr>
      <p:grpSpPr>
        <a:xfrm>
          <a:off x="0" y="0"/>
          <a:ext cx="0" cy="0"/>
          <a:chOff x="0" y="0"/>
          <a:chExt cx="0" cy="0"/>
        </a:xfrm>
      </p:grpSpPr>
      <p:sp>
        <p:nvSpPr>
          <p:cNvPr id="43" name="Google Shape;43;p126"/>
          <p:cNvSpPr txBox="1">
            <a:spLocks noGrp="1"/>
          </p:cNvSpPr>
          <p:nvPr>
            <p:ph type="title"/>
          </p:nvPr>
        </p:nvSpPr>
        <p:spPr>
          <a:xfrm>
            <a:off x="469900" y="365126"/>
            <a:ext cx="10883900" cy="8726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Josefin Sans"/>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26"/>
          <p:cNvSpPr txBox="1"/>
          <p:nvPr/>
        </p:nvSpPr>
        <p:spPr>
          <a:xfrm>
            <a:off x="11843463" y="6551335"/>
            <a:ext cx="166254"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Kanit"/>
                <a:ea typeface="Kanit"/>
                <a:cs typeface="Kanit"/>
                <a:sym typeface="Kanit"/>
              </a:rPr>
              <a:t>®</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1864152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Two Content">
  <p:cSld name="1_Two Content">
    <p:bg>
      <p:bgPr>
        <a:solidFill>
          <a:srgbClr val="FDCB26"/>
        </a:solidFill>
        <a:effectLst/>
      </p:bgPr>
    </p:bg>
    <p:spTree>
      <p:nvGrpSpPr>
        <p:cNvPr id="1" name="Shape 45"/>
        <p:cNvGrpSpPr/>
        <p:nvPr/>
      </p:nvGrpSpPr>
      <p:grpSpPr>
        <a:xfrm>
          <a:off x="0" y="0"/>
          <a:ext cx="0" cy="0"/>
          <a:chOff x="0" y="0"/>
          <a:chExt cx="0" cy="0"/>
        </a:xfrm>
      </p:grpSpPr>
      <p:sp>
        <p:nvSpPr>
          <p:cNvPr id="46" name="Google Shape;46;p71"/>
          <p:cNvSpPr txBox="1">
            <a:spLocks noGrp="1"/>
          </p:cNvSpPr>
          <p:nvPr>
            <p:ph type="title"/>
          </p:nvPr>
        </p:nvSpPr>
        <p:spPr>
          <a:xfrm>
            <a:off x="596900" y="365125"/>
            <a:ext cx="11087100" cy="79460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 name="Google Shape;47;p71"/>
          <p:cNvSpPr txBox="1">
            <a:spLocks noGrp="1"/>
          </p:cNvSpPr>
          <p:nvPr>
            <p:ph type="body" idx="1"/>
          </p:nvPr>
        </p:nvSpPr>
        <p:spPr>
          <a:xfrm>
            <a:off x="596899" y="1338146"/>
            <a:ext cx="5422901" cy="4838679"/>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48" name="Google Shape;48;p71"/>
          <p:cNvSpPr txBox="1">
            <a:spLocks noGrp="1"/>
          </p:cNvSpPr>
          <p:nvPr>
            <p:ph type="body" idx="2"/>
          </p:nvPr>
        </p:nvSpPr>
        <p:spPr>
          <a:xfrm>
            <a:off x="6172200" y="1338146"/>
            <a:ext cx="5511800" cy="4838679"/>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49" name="Google Shape;49;p71"/>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67"/>
              <a:buFont typeface="Kanit"/>
              <a:buNone/>
            </a:pPr>
            <a:r>
              <a:rPr lang="en-US" sz="1467" b="0" i="0" u="none" strike="noStrike" cap="none">
                <a:solidFill>
                  <a:schemeClr val="dk1"/>
                </a:solidFill>
                <a:latin typeface="Kanit"/>
                <a:ea typeface="Kanit"/>
                <a:cs typeface="Kanit"/>
                <a:sym typeface="Kanit"/>
              </a:rPr>
              <a:t>®</a:t>
            </a:r>
            <a:endParaRPr sz="1467" b="0" i="0" u="none" strike="noStrike" cap="none">
              <a:solidFill>
                <a:schemeClr val="dk1"/>
              </a:solidFill>
              <a:latin typeface="Kanit"/>
              <a:ea typeface="Kanit"/>
              <a:cs typeface="Kanit"/>
              <a:sym typeface="Kanit"/>
            </a:endParaRPr>
          </a:p>
        </p:txBody>
      </p:sp>
    </p:spTree>
    <p:extLst>
      <p:ext uri="{BB962C8B-B14F-4D97-AF65-F5344CB8AC3E}">
        <p14:creationId xmlns:p14="http://schemas.microsoft.com/office/powerpoint/2010/main" val="41089907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_Two Content">
  <p:cSld name="2_Two Content">
    <p:bg>
      <p:bgPr>
        <a:solidFill>
          <a:srgbClr val="FDCB26"/>
        </a:solidFill>
        <a:effectLst/>
      </p:bgPr>
    </p:bg>
    <p:spTree>
      <p:nvGrpSpPr>
        <p:cNvPr id="1" name="Shape 50"/>
        <p:cNvGrpSpPr/>
        <p:nvPr/>
      </p:nvGrpSpPr>
      <p:grpSpPr>
        <a:xfrm>
          <a:off x="0" y="0"/>
          <a:ext cx="0" cy="0"/>
          <a:chOff x="0" y="0"/>
          <a:chExt cx="0" cy="0"/>
        </a:xfrm>
      </p:grpSpPr>
      <p:sp>
        <p:nvSpPr>
          <p:cNvPr id="51" name="Google Shape;51;p127"/>
          <p:cNvSpPr txBox="1">
            <a:spLocks noGrp="1"/>
          </p:cNvSpPr>
          <p:nvPr>
            <p:ph type="title"/>
          </p:nvPr>
        </p:nvSpPr>
        <p:spPr>
          <a:xfrm>
            <a:off x="520700" y="365125"/>
            <a:ext cx="5181600" cy="101397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 name="Google Shape;52;p127"/>
          <p:cNvSpPr txBox="1">
            <a:spLocks noGrp="1"/>
          </p:cNvSpPr>
          <p:nvPr>
            <p:ph type="body" idx="1"/>
          </p:nvPr>
        </p:nvSpPr>
        <p:spPr>
          <a:xfrm>
            <a:off x="520700" y="1484026"/>
            <a:ext cx="5181600" cy="4692799"/>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sz="2400">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53" name="Google Shape;53;p127"/>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67"/>
              <a:buFont typeface="Kanit"/>
              <a:buNone/>
            </a:pPr>
            <a:r>
              <a:rPr lang="en-US" sz="1467" b="0" i="0" u="none" strike="noStrike" cap="none">
                <a:solidFill>
                  <a:schemeClr val="dk1"/>
                </a:solidFill>
                <a:latin typeface="Kanit"/>
                <a:ea typeface="Kanit"/>
                <a:cs typeface="Kanit"/>
                <a:sym typeface="Kanit"/>
              </a:rPr>
              <a:t>®</a:t>
            </a:r>
            <a:endParaRPr sz="1467" b="0" i="0" u="none" strike="noStrike" cap="none">
              <a:solidFill>
                <a:schemeClr val="dk1"/>
              </a:solidFill>
              <a:latin typeface="Kanit"/>
              <a:ea typeface="Kanit"/>
              <a:cs typeface="Kanit"/>
              <a:sym typeface="Kanit"/>
            </a:endParaRPr>
          </a:p>
        </p:txBody>
      </p:sp>
      <p:sp>
        <p:nvSpPr>
          <p:cNvPr id="54" name="Google Shape;54;p127"/>
          <p:cNvSpPr>
            <a:spLocks noGrp="1"/>
          </p:cNvSpPr>
          <p:nvPr>
            <p:ph type="pic" idx="2"/>
          </p:nvPr>
        </p:nvSpPr>
        <p:spPr>
          <a:xfrm>
            <a:off x="6172202" y="0"/>
            <a:ext cx="6019798" cy="6858000"/>
          </a:xfrm>
          <a:prstGeom prst="rect">
            <a:avLst/>
          </a:prstGeom>
          <a:noFill/>
          <a:ln>
            <a:noFill/>
          </a:ln>
        </p:spPr>
      </p:sp>
    </p:spTree>
    <p:extLst>
      <p:ext uri="{BB962C8B-B14F-4D97-AF65-F5344CB8AC3E}">
        <p14:creationId xmlns:p14="http://schemas.microsoft.com/office/powerpoint/2010/main" val="6022477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Tree>
    <p:extLst>
      <p:ext uri="{BB962C8B-B14F-4D97-AF65-F5344CB8AC3E}">
        <p14:creationId xmlns:p14="http://schemas.microsoft.com/office/powerpoint/2010/main" val="25650043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Title Only" type="titleOnly">
  <p:cSld name="1_Title Only">
    <p:bg>
      <p:bgPr>
        <a:solidFill>
          <a:srgbClr val="233442"/>
        </a:solidFill>
        <a:effectLst/>
      </p:bgPr>
    </p:bg>
    <p:spTree>
      <p:nvGrpSpPr>
        <p:cNvPr id="1" name="Shape 15"/>
        <p:cNvGrpSpPr/>
        <p:nvPr/>
      </p:nvGrpSpPr>
      <p:grpSpPr>
        <a:xfrm>
          <a:off x="0" y="0"/>
          <a:ext cx="0" cy="0"/>
          <a:chOff x="0" y="0"/>
          <a:chExt cx="0" cy="0"/>
        </a:xfrm>
      </p:grpSpPr>
      <p:sp>
        <p:nvSpPr>
          <p:cNvPr id="16" name="Google Shape;16;p64"/>
          <p:cNvSpPr txBox="1">
            <a:spLocks noGrp="1"/>
          </p:cNvSpPr>
          <p:nvPr>
            <p:ph type="title"/>
          </p:nvPr>
        </p:nvSpPr>
        <p:spPr>
          <a:xfrm>
            <a:off x="838200" y="2740932"/>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Josefin Sans"/>
              <a:buNone/>
              <a:defRPr>
                <a:solidFill>
                  <a:schemeClr val="accent4"/>
                </a:solidFill>
                <a:latin typeface="Josefin Sans"/>
                <a:ea typeface="Josefin Sans"/>
                <a:cs typeface="Josefin Sans"/>
                <a:sym typeface="Josefi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189965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Title Slide" type="title">
  <p:cSld name="1_Title Slide">
    <p:bg>
      <p:bgPr>
        <a:solidFill>
          <a:srgbClr val="233442"/>
        </a:solidFill>
        <a:effectLst/>
      </p:bgPr>
    </p:bg>
    <p:spTree>
      <p:nvGrpSpPr>
        <p:cNvPr id="1" name="Shape 17"/>
        <p:cNvGrpSpPr/>
        <p:nvPr/>
      </p:nvGrpSpPr>
      <p:grpSpPr>
        <a:xfrm>
          <a:off x="0" y="0"/>
          <a:ext cx="0" cy="0"/>
          <a:chOff x="0" y="0"/>
          <a:chExt cx="0" cy="0"/>
        </a:xfrm>
      </p:grpSpPr>
      <p:sp>
        <p:nvSpPr>
          <p:cNvPr id="18" name="Google Shape;18;p7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Josefin Sans"/>
              <a:buNone/>
              <a:defRPr sz="60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7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2"/>
                </a:solidFill>
                <a:latin typeface="Josefin Sans"/>
                <a:ea typeface="Josefin Sans"/>
                <a:cs typeface="Josefin Sans"/>
                <a:sym typeface="Josefin Sans"/>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Tree>
    <p:extLst>
      <p:ext uri="{BB962C8B-B14F-4D97-AF65-F5344CB8AC3E}">
        <p14:creationId xmlns:p14="http://schemas.microsoft.com/office/powerpoint/2010/main" val="4014159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88644613"/>
      </p:ext>
    </p:extLst>
  </p:cSld>
  <p:clrMapOvr>
    <a:overrideClrMapping bg1="dk1" tx1="lt1" bg2="dk2" tx2="lt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2_Section Header" type="secHead">
  <p:cSld name="2_Section Header">
    <p:bg>
      <p:bgPr>
        <a:solidFill>
          <a:srgbClr val="233442"/>
        </a:solidFill>
        <a:effectLst/>
      </p:bgPr>
    </p:bg>
    <p:spTree>
      <p:nvGrpSpPr>
        <p:cNvPr id="1" name="Shape 20"/>
        <p:cNvGrpSpPr/>
        <p:nvPr/>
      </p:nvGrpSpPr>
      <p:grpSpPr>
        <a:xfrm>
          <a:off x="0" y="0"/>
          <a:ext cx="0" cy="0"/>
          <a:chOff x="0" y="0"/>
          <a:chExt cx="0" cy="0"/>
        </a:xfrm>
      </p:grpSpPr>
      <p:sp>
        <p:nvSpPr>
          <p:cNvPr id="21" name="Google Shape;21;p75"/>
          <p:cNvSpPr txBox="1">
            <a:spLocks noGrp="1"/>
          </p:cNvSpPr>
          <p:nvPr>
            <p:ph type="title"/>
          </p:nvPr>
        </p:nvSpPr>
        <p:spPr>
          <a:xfrm>
            <a:off x="590550" y="1736726"/>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Josefin Sans"/>
              <a:buNone/>
              <a:defRPr sz="6000">
                <a:solidFill>
                  <a:schemeClr val="accent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75"/>
          <p:cNvSpPr txBox="1">
            <a:spLocks noGrp="1"/>
          </p:cNvSpPr>
          <p:nvPr>
            <p:ph type="body" idx="1"/>
          </p:nvPr>
        </p:nvSpPr>
        <p:spPr>
          <a:xfrm>
            <a:off x="5905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FED98B"/>
              </a:buClr>
              <a:buSzPts val="2400"/>
              <a:buNone/>
              <a:defRPr sz="2400">
                <a:solidFill>
                  <a:schemeClr val="lt2"/>
                </a:solidFill>
                <a:latin typeface="Josefin Sans"/>
                <a:ea typeface="Josefin Sans"/>
                <a:cs typeface="Josefin Sans"/>
                <a:sym typeface="Josefin Sans"/>
              </a:defRPr>
            </a:lvl1pPr>
            <a:lvl2pPr marL="914400" lvl="1" indent="-228600" algn="l">
              <a:lnSpc>
                <a:spcPct val="90000"/>
              </a:lnSpc>
              <a:spcBef>
                <a:spcPts val="500"/>
              </a:spcBef>
              <a:spcAft>
                <a:spcPts val="0"/>
              </a:spcAft>
              <a:buClr>
                <a:srgbClr val="FED98B"/>
              </a:buClr>
              <a:buSzPts val="2000"/>
              <a:buNone/>
              <a:defRPr sz="2000">
                <a:solidFill>
                  <a:srgbClr val="FED98B"/>
                </a:solidFill>
              </a:defRPr>
            </a:lvl2pPr>
            <a:lvl3pPr marL="1371600" lvl="2" indent="-228600" algn="l">
              <a:lnSpc>
                <a:spcPct val="90000"/>
              </a:lnSpc>
              <a:spcBef>
                <a:spcPts val="500"/>
              </a:spcBef>
              <a:spcAft>
                <a:spcPts val="0"/>
              </a:spcAft>
              <a:buClr>
                <a:srgbClr val="FED98B"/>
              </a:buClr>
              <a:buSzPts val="1800"/>
              <a:buNone/>
              <a:defRPr sz="1800">
                <a:solidFill>
                  <a:srgbClr val="FED98B"/>
                </a:solidFill>
              </a:defRPr>
            </a:lvl3pPr>
            <a:lvl4pPr marL="1828800" lvl="3" indent="-228600" algn="l">
              <a:lnSpc>
                <a:spcPct val="90000"/>
              </a:lnSpc>
              <a:spcBef>
                <a:spcPts val="500"/>
              </a:spcBef>
              <a:spcAft>
                <a:spcPts val="0"/>
              </a:spcAft>
              <a:buClr>
                <a:srgbClr val="FED98B"/>
              </a:buClr>
              <a:buSzPts val="1600"/>
              <a:buNone/>
              <a:defRPr sz="1600">
                <a:solidFill>
                  <a:srgbClr val="FED98B"/>
                </a:solidFill>
              </a:defRPr>
            </a:lvl4pPr>
            <a:lvl5pPr marL="2286000" lvl="4" indent="-228600" algn="l">
              <a:lnSpc>
                <a:spcPct val="90000"/>
              </a:lnSpc>
              <a:spcBef>
                <a:spcPts val="500"/>
              </a:spcBef>
              <a:spcAft>
                <a:spcPts val="0"/>
              </a:spcAft>
              <a:buClr>
                <a:srgbClr val="FED98B"/>
              </a:buClr>
              <a:buSzPts val="1600"/>
              <a:buNone/>
              <a:defRPr sz="1600">
                <a:solidFill>
                  <a:srgbClr val="FED98B"/>
                </a:solidFill>
              </a:defRPr>
            </a:lvl5pPr>
            <a:lvl6pPr marL="2743200" lvl="5" indent="-228600" algn="l">
              <a:lnSpc>
                <a:spcPct val="90000"/>
              </a:lnSpc>
              <a:spcBef>
                <a:spcPts val="500"/>
              </a:spcBef>
              <a:spcAft>
                <a:spcPts val="0"/>
              </a:spcAft>
              <a:buClr>
                <a:srgbClr val="FED98B"/>
              </a:buClr>
              <a:buSzPts val="1600"/>
              <a:buNone/>
              <a:defRPr sz="1600">
                <a:solidFill>
                  <a:srgbClr val="FED98B"/>
                </a:solidFill>
              </a:defRPr>
            </a:lvl6pPr>
            <a:lvl7pPr marL="3200400" lvl="6" indent="-228600" algn="l">
              <a:lnSpc>
                <a:spcPct val="90000"/>
              </a:lnSpc>
              <a:spcBef>
                <a:spcPts val="500"/>
              </a:spcBef>
              <a:spcAft>
                <a:spcPts val="0"/>
              </a:spcAft>
              <a:buClr>
                <a:srgbClr val="FED98B"/>
              </a:buClr>
              <a:buSzPts val="1600"/>
              <a:buNone/>
              <a:defRPr sz="1600">
                <a:solidFill>
                  <a:srgbClr val="FED98B"/>
                </a:solidFill>
              </a:defRPr>
            </a:lvl7pPr>
            <a:lvl8pPr marL="3657600" lvl="7" indent="-228600" algn="l">
              <a:lnSpc>
                <a:spcPct val="90000"/>
              </a:lnSpc>
              <a:spcBef>
                <a:spcPts val="500"/>
              </a:spcBef>
              <a:spcAft>
                <a:spcPts val="0"/>
              </a:spcAft>
              <a:buClr>
                <a:srgbClr val="FED98B"/>
              </a:buClr>
              <a:buSzPts val="1600"/>
              <a:buNone/>
              <a:defRPr sz="1600">
                <a:solidFill>
                  <a:srgbClr val="FED98B"/>
                </a:solidFill>
              </a:defRPr>
            </a:lvl8pPr>
            <a:lvl9pPr marL="4114800" lvl="8" indent="-228600" algn="l">
              <a:lnSpc>
                <a:spcPct val="90000"/>
              </a:lnSpc>
              <a:spcBef>
                <a:spcPts val="500"/>
              </a:spcBef>
              <a:spcAft>
                <a:spcPts val="0"/>
              </a:spcAft>
              <a:buClr>
                <a:srgbClr val="FED98B"/>
              </a:buClr>
              <a:buSzPts val="1600"/>
              <a:buNone/>
              <a:defRPr sz="1600">
                <a:solidFill>
                  <a:srgbClr val="FED98B"/>
                </a:solidFill>
              </a:defRPr>
            </a:lvl9pPr>
          </a:lstStyle>
          <a:p>
            <a:endParaRPr/>
          </a:p>
        </p:txBody>
      </p:sp>
    </p:spTree>
    <p:extLst>
      <p:ext uri="{BB962C8B-B14F-4D97-AF65-F5344CB8AC3E}">
        <p14:creationId xmlns:p14="http://schemas.microsoft.com/office/powerpoint/2010/main" val="5905878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1_Title Only">
  <p:cSld name="2_Title Only">
    <p:bg>
      <p:bgPr>
        <a:solidFill>
          <a:srgbClr val="233442"/>
        </a:solidFill>
        <a:effectLst/>
      </p:bgPr>
    </p:bg>
    <p:spTree>
      <p:nvGrpSpPr>
        <p:cNvPr id="1" name="Shape 23"/>
        <p:cNvGrpSpPr/>
        <p:nvPr/>
      </p:nvGrpSpPr>
      <p:grpSpPr>
        <a:xfrm>
          <a:off x="0" y="0"/>
          <a:ext cx="0" cy="0"/>
          <a:chOff x="0" y="0"/>
          <a:chExt cx="0" cy="0"/>
        </a:xfrm>
      </p:grpSpPr>
      <p:sp>
        <p:nvSpPr>
          <p:cNvPr id="24" name="Google Shape;24;p125"/>
          <p:cNvSpPr txBox="1">
            <a:spLocks noGrp="1"/>
          </p:cNvSpPr>
          <p:nvPr>
            <p:ph type="title"/>
          </p:nvPr>
        </p:nvSpPr>
        <p:spPr>
          <a:xfrm>
            <a:off x="514815" y="198454"/>
            <a:ext cx="10515600" cy="83860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Josefin Sans"/>
              <a:buNone/>
              <a:defRPr>
                <a:solidFill>
                  <a:schemeClr val="accent4"/>
                </a:solidFill>
                <a:latin typeface="Josefin Sans"/>
                <a:ea typeface="Josefin Sans"/>
                <a:cs typeface="Josefin Sans"/>
                <a:sym typeface="Josefi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5967898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lt2"/>
        </a:solidFill>
        <a:effectLst/>
      </p:bgPr>
    </p:bg>
    <p:spTree>
      <p:nvGrpSpPr>
        <p:cNvPr id="1" name="Shape 61"/>
        <p:cNvGrpSpPr/>
        <p:nvPr/>
      </p:nvGrpSpPr>
      <p:grpSpPr>
        <a:xfrm>
          <a:off x="0" y="0"/>
          <a:ext cx="0" cy="0"/>
          <a:chOff x="0" y="0"/>
          <a:chExt cx="0" cy="0"/>
        </a:xfrm>
      </p:grpSpPr>
      <p:sp>
        <p:nvSpPr>
          <p:cNvPr id="62" name="Google Shape;62;p122"/>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Josefin Sans"/>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3996103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_Title and Content" type="obj">
  <p:cSld name="4_Title and Content">
    <p:bg>
      <p:bgPr>
        <a:solidFill>
          <a:schemeClr val="lt2"/>
        </a:solidFill>
        <a:effectLst/>
      </p:bgPr>
    </p:bg>
    <p:spTree>
      <p:nvGrpSpPr>
        <p:cNvPr id="1" name="Shape 63"/>
        <p:cNvGrpSpPr/>
        <p:nvPr/>
      </p:nvGrpSpPr>
      <p:grpSpPr>
        <a:xfrm>
          <a:off x="0" y="0"/>
          <a:ext cx="0" cy="0"/>
          <a:chOff x="0" y="0"/>
          <a:chExt cx="0" cy="0"/>
        </a:xfrm>
      </p:grpSpPr>
      <p:sp>
        <p:nvSpPr>
          <p:cNvPr id="64" name="Google Shape;64;p123"/>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Josefin Sans"/>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23"/>
          <p:cNvSpPr txBox="1">
            <a:spLocks noGrp="1"/>
          </p:cNvSpPr>
          <p:nvPr>
            <p:ph type="body" idx="1"/>
          </p:nvPr>
        </p:nvSpPr>
        <p:spPr>
          <a:xfrm>
            <a:off x="341376" y="1263316"/>
            <a:ext cx="11012424" cy="491364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Font typeface="Noto Sans Symbols"/>
              <a:buChar char="▪"/>
              <a:defRPr>
                <a:solidFill>
                  <a:schemeClr val="dk1"/>
                </a:solidFill>
                <a:latin typeface="Josefin Sans"/>
                <a:ea typeface="Josefin Sans"/>
                <a:cs typeface="Josefin Sans"/>
                <a:sym typeface="Josefin Sans"/>
              </a:defRPr>
            </a:lvl1pPr>
            <a:lvl2pPr marL="914400" lvl="1" indent="-381000" algn="l">
              <a:lnSpc>
                <a:spcPct val="90000"/>
              </a:lnSpc>
              <a:spcBef>
                <a:spcPts val="500"/>
              </a:spcBef>
              <a:spcAft>
                <a:spcPts val="0"/>
              </a:spcAft>
              <a:buClr>
                <a:schemeClr val="dk1"/>
              </a:buClr>
              <a:buSzPts val="2400"/>
              <a:buFont typeface="Noto Sans Symbols"/>
              <a:buChar char="▪"/>
              <a:defRPr>
                <a:solidFill>
                  <a:schemeClr val="dk1"/>
                </a:solidFill>
              </a:defRPr>
            </a:lvl2pPr>
            <a:lvl3pPr marL="1371600" lvl="2" indent="-355600" algn="l">
              <a:lnSpc>
                <a:spcPct val="90000"/>
              </a:lnSpc>
              <a:spcBef>
                <a:spcPts val="500"/>
              </a:spcBef>
              <a:spcAft>
                <a:spcPts val="0"/>
              </a:spcAft>
              <a:buClr>
                <a:schemeClr val="dk1"/>
              </a:buClr>
              <a:buSzPts val="2000"/>
              <a:buFont typeface="Noto Sans Symbols"/>
              <a:buChar char="▪"/>
              <a:defRPr>
                <a:solidFill>
                  <a:schemeClr val="dk1"/>
                </a:solidFill>
              </a:defRPr>
            </a:lvl3pPr>
            <a:lvl4pPr marL="1828800" lvl="3" indent="-342900" algn="l">
              <a:lnSpc>
                <a:spcPct val="90000"/>
              </a:lnSpc>
              <a:spcBef>
                <a:spcPts val="500"/>
              </a:spcBef>
              <a:spcAft>
                <a:spcPts val="0"/>
              </a:spcAft>
              <a:buClr>
                <a:schemeClr val="dk1"/>
              </a:buClr>
              <a:buSzPts val="1800"/>
              <a:buFont typeface="Noto Sans Symbols"/>
              <a:buChar char="▪"/>
              <a:defRPr>
                <a:solidFill>
                  <a:schemeClr val="dk1"/>
                </a:solidFill>
              </a:defRPr>
            </a:lvl4pPr>
            <a:lvl5pPr marL="2286000" lvl="4" indent="-342900" algn="l">
              <a:lnSpc>
                <a:spcPct val="90000"/>
              </a:lnSpc>
              <a:spcBef>
                <a:spcPts val="500"/>
              </a:spcBef>
              <a:spcAft>
                <a:spcPts val="0"/>
              </a:spcAft>
              <a:buClr>
                <a:schemeClr val="dk1"/>
              </a:buClr>
              <a:buSzPts val="1800"/>
              <a:buFont typeface="Noto Sans Symbols"/>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6195509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66"/>
        <p:cNvGrpSpPr/>
        <p:nvPr/>
      </p:nvGrpSpPr>
      <p:grpSpPr>
        <a:xfrm>
          <a:off x="0" y="0"/>
          <a:ext cx="0" cy="0"/>
          <a:chOff x="0" y="0"/>
          <a:chExt cx="0" cy="0"/>
        </a:xfrm>
      </p:grpSpPr>
      <p:sp>
        <p:nvSpPr>
          <p:cNvPr id="67" name="Google Shape;67;p69"/>
          <p:cNvSpPr txBox="1">
            <a:spLocks noGrp="1"/>
          </p:cNvSpPr>
          <p:nvPr>
            <p:ph type="title"/>
          </p:nvPr>
        </p:nvSpPr>
        <p:spPr>
          <a:xfrm>
            <a:off x="493426" y="350135"/>
            <a:ext cx="5412698" cy="99444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p69"/>
          <p:cNvSpPr txBox="1">
            <a:spLocks noGrp="1"/>
          </p:cNvSpPr>
          <p:nvPr>
            <p:ph type="body" idx="1"/>
          </p:nvPr>
        </p:nvSpPr>
        <p:spPr>
          <a:xfrm>
            <a:off x="493425" y="1482843"/>
            <a:ext cx="5412699" cy="4708972"/>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sz="2400">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69" name="Google Shape;69;p69"/>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67"/>
              <a:buFont typeface="Kanit"/>
              <a:buNone/>
            </a:pPr>
            <a:r>
              <a:rPr lang="en-US" sz="1467" b="0" i="0" u="none" strike="noStrike" cap="none">
                <a:solidFill>
                  <a:schemeClr val="dk1"/>
                </a:solidFill>
                <a:latin typeface="Kanit"/>
                <a:ea typeface="Kanit"/>
                <a:cs typeface="Kanit"/>
                <a:sym typeface="Kanit"/>
              </a:rPr>
              <a:t>®</a:t>
            </a:r>
            <a:endParaRPr sz="1467" b="0" i="0" u="none" strike="noStrike" cap="none">
              <a:solidFill>
                <a:schemeClr val="dk1"/>
              </a:solidFill>
              <a:latin typeface="Kanit"/>
              <a:ea typeface="Kanit"/>
              <a:cs typeface="Kanit"/>
              <a:sym typeface="Kanit"/>
            </a:endParaRPr>
          </a:p>
        </p:txBody>
      </p:sp>
      <p:sp>
        <p:nvSpPr>
          <p:cNvPr id="70" name="Google Shape;70;p69"/>
          <p:cNvSpPr>
            <a:spLocks noGrp="1"/>
          </p:cNvSpPr>
          <p:nvPr>
            <p:ph type="pic" idx="2"/>
          </p:nvPr>
        </p:nvSpPr>
        <p:spPr>
          <a:xfrm>
            <a:off x="6172202" y="0"/>
            <a:ext cx="6019798" cy="6858000"/>
          </a:xfrm>
          <a:prstGeom prst="rect">
            <a:avLst/>
          </a:prstGeom>
          <a:noFill/>
          <a:ln>
            <a:noFill/>
          </a:ln>
        </p:spPr>
      </p:sp>
    </p:spTree>
    <p:extLst>
      <p:ext uri="{BB962C8B-B14F-4D97-AF65-F5344CB8AC3E}">
        <p14:creationId xmlns:p14="http://schemas.microsoft.com/office/powerpoint/2010/main" val="787998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Tree>
    <p:extLst>
      <p:ext uri="{BB962C8B-B14F-4D97-AF65-F5344CB8AC3E}">
        <p14:creationId xmlns:p14="http://schemas.microsoft.com/office/powerpoint/2010/main" val="4881169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2"/>
        <p:cNvGrpSpPr/>
        <p:nvPr/>
      </p:nvGrpSpPr>
      <p:grpSpPr>
        <a:xfrm>
          <a:off x="0" y="0"/>
          <a:ext cx="0" cy="0"/>
          <a:chOff x="0" y="0"/>
          <a:chExt cx="0" cy="0"/>
        </a:xfrm>
      </p:grpSpPr>
      <p:sp>
        <p:nvSpPr>
          <p:cNvPr id="73" name="Google Shape;73;p128"/>
          <p:cNvSpPr txBox="1">
            <a:spLocks noGrp="1"/>
          </p:cNvSpPr>
          <p:nvPr>
            <p:ph type="title"/>
          </p:nvPr>
        </p:nvSpPr>
        <p:spPr>
          <a:xfrm>
            <a:off x="457095" y="1736726"/>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Josefi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28"/>
          <p:cNvSpPr txBox="1">
            <a:spLocks noGrp="1"/>
          </p:cNvSpPr>
          <p:nvPr>
            <p:ph type="body" idx="1"/>
          </p:nvPr>
        </p:nvSpPr>
        <p:spPr>
          <a:xfrm>
            <a:off x="457095"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E91"/>
              </a:buClr>
              <a:buSzPts val="2400"/>
              <a:buNone/>
              <a:defRPr sz="2400">
                <a:solidFill>
                  <a:srgbClr val="233442"/>
                </a:solidFill>
                <a:latin typeface="Josefin Sans"/>
                <a:ea typeface="Josefin Sans"/>
                <a:cs typeface="Josefin Sans"/>
                <a:sym typeface="Josefin Sans"/>
              </a:defRPr>
            </a:lvl1pPr>
            <a:lvl2pPr marL="914400" lvl="1" indent="-228600" algn="l">
              <a:lnSpc>
                <a:spcPct val="90000"/>
              </a:lnSpc>
              <a:spcBef>
                <a:spcPts val="500"/>
              </a:spcBef>
              <a:spcAft>
                <a:spcPts val="0"/>
              </a:spcAft>
              <a:buClr>
                <a:srgbClr val="888E91"/>
              </a:buClr>
              <a:buSzPts val="2000"/>
              <a:buNone/>
              <a:defRPr sz="2000">
                <a:solidFill>
                  <a:srgbClr val="888E91"/>
                </a:solidFill>
              </a:defRPr>
            </a:lvl2pPr>
            <a:lvl3pPr marL="1371600" lvl="2" indent="-228600" algn="l">
              <a:lnSpc>
                <a:spcPct val="90000"/>
              </a:lnSpc>
              <a:spcBef>
                <a:spcPts val="500"/>
              </a:spcBef>
              <a:spcAft>
                <a:spcPts val="0"/>
              </a:spcAft>
              <a:buClr>
                <a:srgbClr val="888E91"/>
              </a:buClr>
              <a:buSzPts val="1800"/>
              <a:buNone/>
              <a:defRPr sz="1800">
                <a:solidFill>
                  <a:srgbClr val="888E91"/>
                </a:solidFill>
              </a:defRPr>
            </a:lvl3pPr>
            <a:lvl4pPr marL="1828800" lvl="3" indent="-228600" algn="l">
              <a:lnSpc>
                <a:spcPct val="90000"/>
              </a:lnSpc>
              <a:spcBef>
                <a:spcPts val="500"/>
              </a:spcBef>
              <a:spcAft>
                <a:spcPts val="0"/>
              </a:spcAft>
              <a:buClr>
                <a:srgbClr val="888E91"/>
              </a:buClr>
              <a:buSzPts val="1600"/>
              <a:buNone/>
              <a:defRPr sz="1600">
                <a:solidFill>
                  <a:srgbClr val="888E91"/>
                </a:solidFill>
              </a:defRPr>
            </a:lvl4pPr>
            <a:lvl5pPr marL="2286000" lvl="4" indent="-228600" algn="l">
              <a:lnSpc>
                <a:spcPct val="90000"/>
              </a:lnSpc>
              <a:spcBef>
                <a:spcPts val="500"/>
              </a:spcBef>
              <a:spcAft>
                <a:spcPts val="0"/>
              </a:spcAft>
              <a:buClr>
                <a:srgbClr val="888E91"/>
              </a:buClr>
              <a:buSzPts val="1600"/>
              <a:buNone/>
              <a:defRPr sz="1600">
                <a:solidFill>
                  <a:srgbClr val="888E91"/>
                </a:solidFill>
              </a:defRPr>
            </a:lvl5pPr>
            <a:lvl6pPr marL="2743200" lvl="5" indent="-228600" algn="l">
              <a:lnSpc>
                <a:spcPct val="90000"/>
              </a:lnSpc>
              <a:spcBef>
                <a:spcPts val="500"/>
              </a:spcBef>
              <a:spcAft>
                <a:spcPts val="0"/>
              </a:spcAft>
              <a:buClr>
                <a:srgbClr val="888E91"/>
              </a:buClr>
              <a:buSzPts val="1600"/>
              <a:buNone/>
              <a:defRPr sz="1600">
                <a:solidFill>
                  <a:srgbClr val="888E91"/>
                </a:solidFill>
              </a:defRPr>
            </a:lvl6pPr>
            <a:lvl7pPr marL="3200400" lvl="6" indent="-228600" algn="l">
              <a:lnSpc>
                <a:spcPct val="90000"/>
              </a:lnSpc>
              <a:spcBef>
                <a:spcPts val="500"/>
              </a:spcBef>
              <a:spcAft>
                <a:spcPts val="0"/>
              </a:spcAft>
              <a:buClr>
                <a:srgbClr val="888E91"/>
              </a:buClr>
              <a:buSzPts val="1600"/>
              <a:buNone/>
              <a:defRPr sz="1600">
                <a:solidFill>
                  <a:srgbClr val="888E91"/>
                </a:solidFill>
              </a:defRPr>
            </a:lvl7pPr>
            <a:lvl8pPr marL="3657600" lvl="7" indent="-228600" algn="l">
              <a:lnSpc>
                <a:spcPct val="90000"/>
              </a:lnSpc>
              <a:spcBef>
                <a:spcPts val="500"/>
              </a:spcBef>
              <a:spcAft>
                <a:spcPts val="0"/>
              </a:spcAft>
              <a:buClr>
                <a:srgbClr val="888E91"/>
              </a:buClr>
              <a:buSzPts val="1600"/>
              <a:buNone/>
              <a:defRPr sz="1600">
                <a:solidFill>
                  <a:srgbClr val="888E91"/>
                </a:solidFill>
              </a:defRPr>
            </a:lvl8pPr>
            <a:lvl9pPr marL="4114800" lvl="8" indent="-228600" algn="l">
              <a:lnSpc>
                <a:spcPct val="90000"/>
              </a:lnSpc>
              <a:spcBef>
                <a:spcPts val="500"/>
              </a:spcBef>
              <a:spcAft>
                <a:spcPts val="0"/>
              </a:spcAft>
              <a:buClr>
                <a:srgbClr val="888E91"/>
              </a:buClr>
              <a:buSzPts val="1600"/>
              <a:buNone/>
              <a:defRPr sz="1600">
                <a:solidFill>
                  <a:srgbClr val="888E91"/>
                </a:solidFill>
              </a:defRPr>
            </a:lvl9pPr>
          </a:lstStyle>
          <a:p>
            <a:endParaRPr/>
          </a:p>
        </p:txBody>
      </p:sp>
    </p:spTree>
    <p:extLst>
      <p:ext uri="{BB962C8B-B14F-4D97-AF65-F5344CB8AC3E}">
        <p14:creationId xmlns:p14="http://schemas.microsoft.com/office/powerpoint/2010/main" val="20141372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_Two Content">
  <p:cSld name="2_Two Content">
    <p:bg>
      <p:bgPr>
        <a:solidFill>
          <a:schemeClr val="lt2"/>
        </a:solidFill>
        <a:effectLst/>
      </p:bgPr>
    </p:bg>
    <p:spTree>
      <p:nvGrpSpPr>
        <p:cNvPr id="1" name="Shape 75"/>
        <p:cNvGrpSpPr/>
        <p:nvPr/>
      </p:nvGrpSpPr>
      <p:grpSpPr>
        <a:xfrm>
          <a:off x="0" y="0"/>
          <a:ext cx="0" cy="0"/>
          <a:chOff x="0" y="0"/>
          <a:chExt cx="0" cy="0"/>
        </a:xfrm>
      </p:grpSpPr>
      <p:sp>
        <p:nvSpPr>
          <p:cNvPr id="76" name="Google Shape;76;p129"/>
          <p:cNvSpPr txBox="1">
            <a:spLocks noGrp="1"/>
          </p:cNvSpPr>
          <p:nvPr>
            <p:ph type="title"/>
          </p:nvPr>
        </p:nvSpPr>
        <p:spPr>
          <a:xfrm>
            <a:off x="487680" y="365125"/>
            <a:ext cx="11241024" cy="922254"/>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129"/>
          <p:cNvSpPr txBox="1">
            <a:spLocks noGrp="1"/>
          </p:cNvSpPr>
          <p:nvPr>
            <p:ph type="body" idx="1"/>
          </p:nvPr>
        </p:nvSpPr>
        <p:spPr>
          <a:xfrm>
            <a:off x="487679" y="1467853"/>
            <a:ext cx="5532121" cy="4708972"/>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78" name="Google Shape;78;p129"/>
          <p:cNvSpPr txBox="1">
            <a:spLocks noGrp="1"/>
          </p:cNvSpPr>
          <p:nvPr>
            <p:ph type="body" idx="2"/>
          </p:nvPr>
        </p:nvSpPr>
        <p:spPr>
          <a:xfrm>
            <a:off x="6172200" y="1467853"/>
            <a:ext cx="5544312" cy="4708972"/>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79" name="Google Shape;79;p129"/>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67"/>
              <a:buFont typeface="Kanit"/>
              <a:buNone/>
            </a:pPr>
            <a:endParaRPr sz="1467" b="0" i="0" u="none" strike="noStrike" cap="none">
              <a:solidFill>
                <a:schemeClr val="dk1"/>
              </a:solidFill>
              <a:latin typeface="Kanit"/>
              <a:ea typeface="Kanit"/>
              <a:cs typeface="Kanit"/>
              <a:sym typeface="Kanit"/>
            </a:endParaRPr>
          </a:p>
        </p:txBody>
      </p:sp>
    </p:spTree>
    <p:extLst>
      <p:ext uri="{BB962C8B-B14F-4D97-AF65-F5344CB8AC3E}">
        <p14:creationId xmlns:p14="http://schemas.microsoft.com/office/powerpoint/2010/main" val="29399646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0"/>
        <p:cNvGrpSpPr/>
        <p:nvPr/>
      </p:nvGrpSpPr>
      <p:grpSpPr>
        <a:xfrm>
          <a:off x="0" y="0"/>
          <a:ext cx="0" cy="0"/>
          <a:chOff x="0" y="0"/>
          <a:chExt cx="0" cy="0"/>
        </a:xfrm>
      </p:grpSpPr>
      <p:sp>
        <p:nvSpPr>
          <p:cNvPr id="81" name="Google Shape;81;p13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Josefi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3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Josefin Sans"/>
                <a:ea typeface="Josefin Sans"/>
                <a:cs typeface="Josefin Sans"/>
                <a:sym typeface="Josefin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26457257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3"/>
        <p:cNvGrpSpPr/>
        <p:nvPr/>
      </p:nvGrpSpPr>
      <p:grpSpPr>
        <a:xfrm>
          <a:off x="0" y="0"/>
          <a:ext cx="0" cy="0"/>
          <a:chOff x="0" y="0"/>
          <a:chExt cx="0" cy="0"/>
        </a:xfrm>
      </p:grpSpPr>
      <p:sp>
        <p:nvSpPr>
          <p:cNvPr id="84" name="Google Shape;84;p131"/>
          <p:cNvSpPr txBox="1">
            <a:spLocks noGrp="1"/>
          </p:cNvSpPr>
          <p:nvPr>
            <p:ph type="title"/>
          </p:nvPr>
        </p:nvSpPr>
        <p:spPr>
          <a:xfrm>
            <a:off x="838200" y="2740932"/>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Josefin Sans"/>
              <a:buNone/>
              <a:defRPr>
                <a:latin typeface="Josefin Sans"/>
                <a:ea typeface="Josefin Sans"/>
                <a:cs typeface="Josefin Sans"/>
                <a:sym typeface="Josefi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050815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tx1"/>
                </a:solidFill>
              </a:defRPr>
            </a:lvl1pPr>
            <a:lvl2pPr marL="685800" indent="-228600">
              <a:buFont typeface="Wingdings" panose="05000000000000000000" pitchFamily="2" charset="2"/>
              <a:buChar char="§"/>
              <a:defRPr>
                <a:solidFill>
                  <a:schemeClr val="tx1"/>
                </a:solidFill>
              </a:defRPr>
            </a:lvl2pPr>
            <a:lvl3pPr marL="1143000" indent="-228600">
              <a:buFont typeface="Wingdings" panose="05000000000000000000" pitchFamily="2" charset="2"/>
              <a:buChar char="§"/>
              <a:defRPr>
                <a:solidFill>
                  <a:schemeClr val="tx1"/>
                </a:solidFill>
              </a:defRPr>
            </a:lvl3pPr>
            <a:lvl4pPr marL="1600200" indent="-228600">
              <a:buFont typeface="Wingdings" panose="05000000000000000000" pitchFamily="2" charset="2"/>
              <a:buChar char="§"/>
              <a:defRPr>
                <a:solidFill>
                  <a:schemeClr val="tx1"/>
                </a:solidFill>
              </a:defRPr>
            </a:lvl4pPr>
            <a:lvl5pPr marL="2057400" indent="-228600">
              <a:buFont typeface="Wingdings" panose="05000000000000000000" pitchFamily="2" charset="2"/>
              <a:buChar cha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0E3283F6-49A1-41A3-AA01-AF24D564F9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266" y="6202536"/>
            <a:ext cx="1689452" cy="573701"/>
          </a:xfrm>
          <a:prstGeom prst="rect">
            <a:avLst/>
          </a:prstGeom>
        </p:spPr>
      </p:pic>
      <p:sp>
        <p:nvSpPr>
          <p:cNvPr id="13" name="TextBox 12">
            <a:extLst>
              <a:ext uri="{FF2B5EF4-FFF2-40B4-BE49-F238E27FC236}">
                <a16:creationId xmlns:a16="http://schemas.microsoft.com/office/drawing/2014/main" id="{76213BD6-1DDE-4C11-9D3B-F9325C09CB23}"/>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462953967"/>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lt2"/>
        </a:solidFill>
        <a:effectLst/>
      </p:bgPr>
    </p:bg>
    <p:spTree>
      <p:nvGrpSpPr>
        <p:cNvPr id="1" name="Shape 61"/>
        <p:cNvGrpSpPr/>
        <p:nvPr/>
      </p:nvGrpSpPr>
      <p:grpSpPr>
        <a:xfrm>
          <a:off x="0" y="0"/>
          <a:ext cx="0" cy="0"/>
          <a:chOff x="0" y="0"/>
          <a:chExt cx="0" cy="0"/>
        </a:xfrm>
      </p:grpSpPr>
      <p:sp>
        <p:nvSpPr>
          <p:cNvPr id="62" name="Google Shape;62;p122"/>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Josefin Sans"/>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89077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3_Title and Content" type="obj">
  <p:cSld name="4_Title and Content">
    <p:bg>
      <p:bgPr>
        <a:solidFill>
          <a:schemeClr val="lt2"/>
        </a:solidFill>
        <a:effectLst/>
      </p:bgPr>
    </p:bg>
    <p:spTree>
      <p:nvGrpSpPr>
        <p:cNvPr id="1" name="Shape 63"/>
        <p:cNvGrpSpPr/>
        <p:nvPr/>
      </p:nvGrpSpPr>
      <p:grpSpPr>
        <a:xfrm>
          <a:off x="0" y="0"/>
          <a:ext cx="0" cy="0"/>
          <a:chOff x="0" y="0"/>
          <a:chExt cx="0" cy="0"/>
        </a:xfrm>
      </p:grpSpPr>
      <p:sp>
        <p:nvSpPr>
          <p:cNvPr id="64" name="Google Shape;64;p123"/>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Josefin Sans"/>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23"/>
          <p:cNvSpPr txBox="1">
            <a:spLocks noGrp="1"/>
          </p:cNvSpPr>
          <p:nvPr>
            <p:ph type="body" idx="1"/>
          </p:nvPr>
        </p:nvSpPr>
        <p:spPr>
          <a:xfrm>
            <a:off x="341376" y="1263316"/>
            <a:ext cx="11012424" cy="491364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Font typeface="Noto Sans Symbols"/>
              <a:buChar char="▪"/>
              <a:defRPr>
                <a:solidFill>
                  <a:schemeClr val="dk1"/>
                </a:solidFill>
                <a:latin typeface="Josefin Sans"/>
                <a:ea typeface="Josefin Sans"/>
                <a:cs typeface="Josefin Sans"/>
                <a:sym typeface="Josefin Sans"/>
              </a:defRPr>
            </a:lvl1pPr>
            <a:lvl2pPr marL="914400" lvl="1" indent="-381000" algn="l">
              <a:lnSpc>
                <a:spcPct val="90000"/>
              </a:lnSpc>
              <a:spcBef>
                <a:spcPts val="500"/>
              </a:spcBef>
              <a:spcAft>
                <a:spcPts val="0"/>
              </a:spcAft>
              <a:buClr>
                <a:schemeClr val="dk1"/>
              </a:buClr>
              <a:buSzPts val="2400"/>
              <a:buFont typeface="Noto Sans Symbols"/>
              <a:buChar char="▪"/>
              <a:defRPr>
                <a:solidFill>
                  <a:schemeClr val="dk1"/>
                </a:solidFill>
              </a:defRPr>
            </a:lvl2pPr>
            <a:lvl3pPr marL="1371600" lvl="2" indent="-355600" algn="l">
              <a:lnSpc>
                <a:spcPct val="90000"/>
              </a:lnSpc>
              <a:spcBef>
                <a:spcPts val="500"/>
              </a:spcBef>
              <a:spcAft>
                <a:spcPts val="0"/>
              </a:spcAft>
              <a:buClr>
                <a:schemeClr val="dk1"/>
              </a:buClr>
              <a:buSzPts val="2000"/>
              <a:buFont typeface="Noto Sans Symbols"/>
              <a:buChar char="▪"/>
              <a:defRPr>
                <a:solidFill>
                  <a:schemeClr val="dk1"/>
                </a:solidFill>
              </a:defRPr>
            </a:lvl3pPr>
            <a:lvl4pPr marL="1828800" lvl="3" indent="-342900" algn="l">
              <a:lnSpc>
                <a:spcPct val="90000"/>
              </a:lnSpc>
              <a:spcBef>
                <a:spcPts val="500"/>
              </a:spcBef>
              <a:spcAft>
                <a:spcPts val="0"/>
              </a:spcAft>
              <a:buClr>
                <a:schemeClr val="dk1"/>
              </a:buClr>
              <a:buSzPts val="1800"/>
              <a:buFont typeface="Noto Sans Symbols"/>
              <a:buChar char="▪"/>
              <a:defRPr>
                <a:solidFill>
                  <a:schemeClr val="dk1"/>
                </a:solidFill>
              </a:defRPr>
            </a:lvl4pPr>
            <a:lvl5pPr marL="2286000" lvl="4" indent="-342900" algn="l">
              <a:lnSpc>
                <a:spcPct val="90000"/>
              </a:lnSpc>
              <a:spcBef>
                <a:spcPts val="500"/>
              </a:spcBef>
              <a:spcAft>
                <a:spcPts val="0"/>
              </a:spcAft>
              <a:buClr>
                <a:schemeClr val="dk1"/>
              </a:buClr>
              <a:buSzPts val="1800"/>
              <a:buFont typeface="Noto Sans Symbols"/>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7430560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66"/>
        <p:cNvGrpSpPr/>
        <p:nvPr/>
      </p:nvGrpSpPr>
      <p:grpSpPr>
        <a:xfrm>
          <a:off x="0" y="0"/>
          <a:ext cx="0" cy="0"/>
          <a:chOff x="0" y="0"/>
          <a:chExt cx="0" cy="0"/>
        </a:xfrm>
      </p:grpSpPr>
      <p:sp>
        <p:nvSpPr>
          <p:cNvPr id="67" name="Google Shape;67;p69"/>
          <p:cNvSpPr txBox="1">
            <a:spLocks noGrp="1"/>
          </p:cNvSpPr>
          <p:nvPr>
            <p:ph type="title"/>
          </p:nvPr>
        </p:nvSpPr>
        <p:spPr>
          <a:xfrm>
            <a:off x="493426" y="350135"/>
            <a:ext cx="5412698" cy="99444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8" name="Google Shape;68;p69"/>
          <p:cNvSpPr txBox="1">
            <a:spLocks noGrp="1"/>
          </p:cNvSpPr>
          <p:nvPr>
            <p:ph type="body" idx="1"/>
          </p:nvPr>
        </p:nvSpPr>
        <p:spPr>
          <a:xfrm>
            <a:off x="493425" y="1482843"/>
            <a:ext cx="5412699" cy="4708972"/>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sz="2400">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69" name="Google Shape;69;p69"/>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67"/>
              <a:buFont typeface="Kanit"/>
              <a:buNone/>
            </a:pPr>
            <a:r>
              <a:rPr lang="en-US" sz="1467" b="0" i="0" u="none" strike="noStrike" cap="none">
                <a:solidFill>
                  <a:schemeClr val="dk1"/>
                </a:solidFill>
                <a:latin typeface="Kanit"/>
                <a:ea typeface="Kanit"/>
                <a:cs typeface="Kanit"/>
                <a:sym typeface="Kanit"/>
              </a:rPr>
              <a:t>®</a:t>
            </a:r>
            <a:endParaRPr sz="1467" b="0" i="0" u="none" strike="noStrike" cap="none">
              <a:solidFill>
                <a:schemeClr val="dk1"/>
              </a:solidFill>
              <a:latin typeface="Kanit"/>
              <a:ea typeface="Kanit"/>
              <a:cs typeface="Kanit"/>
              <a:sym typeface="Kanit"/>
            </a:endParaRPr>
          </a:p>
        </p:txBody>
      </p:sp>
      <p:sp>
        <p:nvSpPr>
          <p:cNvPr id="70" name="Google Shape;70;p69"/>
          <p:cNvSpPr>
            <a:spLocks noGrp="1"/>
          </p:cNvSpPr>
          <p:nvPr>
            <p:ph type="pic" idx="2"/>
          </p:nvPr>
        </p:nvSpPr>
        <p:spPr>
          <a:xfrm>
            <a:off x="6172202" y="0"/>
            <a:ext cx="6019798" cy="6858000"/>
          </a:xfrm>
          <a:prstGeom prst="rect">
            <a:avLst/>
          </a:prstGeom>
          <a:noFill/>
          <a:ln>
            <a:noFill/>
          </a:ln>
        </p:spPr>
      </p:sp>
    </p:spTree>
    <p:extLst>
      <p:ext uri="{BB962C8B-B14F-4D97-AF65-F5344CB8AC3E}">
        <p14:creationId xmlns:p14="http://schemas.microsoft.com/office/powerpoint/2010/main" val="31566643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
        <p:cNvGrpSpPr/>
        <p:nvPr/>
      </p:nvGrpSpPr>
      <p:grpSpPr>
        <a:xfrm>
          <a:off x="0" y="0"/>
          <a:ext cx="0" cy="0"/>
          <a:chOff x="0" y="0"/>
          <a:chExt cx="0" cy="0"/>
        </a:xfrm>
      </p:grpSpPr>
    </p:spTree>
    <p:extLst>
      <p:ext uri="{BB962C8B-B14F-4D97-AF65-F5344CB8AC3E}">
        <p14:creationId xmlns:p14="http://schemas.microsoft.com/office/powerpoint/2010/main" val="24470458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2"/>
        <p:cNvGrpSpPr/>
        <p:nvPr/>
      </p:nvGrpSpPr>
      <p:grpSpPr>
        <a:xfrm>
          <a:off x="0" y="0"/>
          <a:ext cx="0" cy="0"/>
          <a:chOff x="0" y="0"/>
          <a:chExt cx="0" cy="0"/>
        </a:xfrm>
      </p:grpSpPr>
      <p:sp>
        <p:nvSpPr>
          <p:cNvPr id="73" name="Google Shape;73;p128"/>
          <p:cNvSpPr txBox="1">
            <a:spLocks noGrp="1"/>
          </p:cNvSpPr>
          <p:nvPr>
            <p:ph type="title"/>
          </p:nvPr>
        </p:nvSpPr>
        <p:spPr>
          <a:xfrm>
            <a:off x="457095" y="1736726"/>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Josefi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28"/>
          <p:cNvSpPr txBox="1">
            <a:spLocks noGrp="1"/>
          </p:cNvSpPr>
          <p:nvPr>
            <p:ph type="body" idx="1"/>
          </p:nvPr>
        </p:nvSpPr>
        <p:spPr>
          <a:xfrm>
            <a:off x="457095"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E91"/>
              </a:buClr>
              <a:buSzPts val="2400"/>
              <a:buNone/>
              <a:defRPr sz="2400">
                <a:solidFill>
                  <a:srgbClr val="233442"/>
                </a:solidFill>
                <a:latin typeface="Josefin Sans"/>
                <a:ea typeface="Josefin Sans"/>
                <a:cs typeface="Josefin Sans"/>
                <a:sym typeface="Josefin Sans"/>
              </a:defRPr>
            </a:lvl1pPr>
            <a:lvl2pPr marL="914400" lvl="1" indent="-228600" algn="l">
              <a:lnSpc>
                <a:spcPct val="90000"/>
              </a:lnSpc>
              <a:spcBef>
                <a:spcPts val="500"/>
              </a:spcBef>
              <a:spcAft>
                <a:spcPts val="0"/>
              </a:spcAft>
              <a:buClr>
                <a:srgbClr val="888E91"/>
              </a:buClr>
              <a:buSzPts val="2000"/>
              <a:buNone/>
              <a:defRPr sz="2000">
                <a:solidFill>
                  <a:srgbClr val="888E91"/>
                </a:solidFill>
              </a:defRPr>
            </a:lvl2pPr>
            <a:lvl3pPr marL="1371600" lvl="2" indent="-228600" algn="l">
              <a:lnSpc>
                <a:spcPct val="90000"/>
              </a:lnSpc>
              <a:spcBef>
                <a:spcPts val="500"/>
              </a:spcBef>
              <a:spcAft>
                <a:spcPts val="0"/>
              </a:spcAft>
              <a:buClr>
                <a:srgbClr val="888E91"/>
              </a:buClr>
              <a:buSzPts val="1800"/>
              <a:buNone/>
              <a:defRPr sz="1800">
                <a:solidFill>
                  <a:srgbClr val="888E91"/>
                </a:solidFill>
              </a:defRPr>
            </a:lvl3pPr>
            <a:lvl4pPr marL="1828800" lvl="3" indent="-228600" algn="l">
              <a:lnSpc>
                <a:spcPct val="90000"/>
              </a:lnSpc>
              <a:spcBef>
                <a:spcPts val="500"/>
              </a:spcBef>
              <a:spcAft>
                <a:spcPts val="0"/>
              </a:spcAft>
              <a:buClr>
                <a:srgbClr val="888E91"/>
              </a:buClr>
              <a:buSzPts val="1600"/>
              <a:buNone/>
              <a:defRPr sz="1600">
                <a:solidFill>
                  <a:srgbClr val="888E91"/>
                </a:solidFill>
              </a:defRPr>
            </a:lvl4pPr>
            <a:lvl5pPr marL="2286000" lvl="4" indent="-228600" algn="l">
              <a:lnSpc>
                <a:spcPct val="90000"/>
              </a:lnSpc>
              <a:spcBef>
                <a:spcPts val="500"/>
              </a:spcBef>
              <a:spcAft>
                <a:spcPts val="0"/>
              </a:spcAft>
              <a:buClr>
                <a:srgbClr val="888E91"/>
              </a:buClr>
              <a:buSzPts val="1600"/>
              <a:buNone/>
              <a:defRPr sz="1600">
                <a:solidFill>
                  <a:srgbClr val="888E91"/>
                </a:solidFill>
              </a:defRPr>
            </a:lvl5pPr>
            <a:lvl6pPr marL="2743200" lvl="5" indent="-228600" algn="l">
              <a:lnSpc>
                <a:spcPct val="90000"/>
              </a:lnSpc>
              <a:spcBef>
                <a:spcPts val="500"/>
              </a:spcBef>
              <a:spcAft>
                <a:spcPts val="0"/>
              </a:spcAft>
              <a:buClr>
                <a:srgbClr val="888E91"/>
              </a:buClr>
              <a:buSzPts val="1600"/>
              <a:buNone/>
              <a:defRPr sz="1600">
                <a:solidFill>
                  <a:srgbClr val="888E91"/>
                </a:solidFill>
              </a:defRPr>
            </a:lvl6pPr>
            <a:lvl7pPr marL="3200400" lvl="6" indent="-228600" algn="l">
              <a:lnSpc>
                <a:spcPct val="90000"/>
              </a:lnSpc>
              <a:spcBef>
                <a:spcPts val="500"/>
              </a:spcBef>
              <a:spcAft>
                <a:spcPts val="0"/>
              </a:spcAft>
              <a:buClr>
                <a:srgbClr val="888E91"/>
              </a:buClr>
              <a:buSzPts val="1600"/>
              <a:buNone/>
              <a:defRPr sz="1600">
                <a:solidFill>
                  <a:srgbClr val="888E91"/>
                </a:solidFill>
              </a:defRPr>
            </a:lvl7pPr>
            <a:lvl8pPr marL="3657600" lvl="7" indent="-228600" algn="l">
              <a:lnSpc>
                <a:spcPct val="90000"/>
              </a:lnSpc>
              <a:spcBef>
                <a:spcPts val="500"/>
              </a:spcBef>
              <a:spcAft>
                <a:spcPts val="0"/>
              </a:spcAft>
              <a:buClr>
                <a:srgbClr val="888E91"/>
              </a:buClr>
              <a:buSzPts val="1600"/>
              <a:buNone/>
              <a:defRPr sz="1600">
                <a:solidFill>
                  <a:srgbClr val="888E91"/>
                </a:solidFill>
              </a:defRPr>
            </a:lvl8pPr>
            <a:lvl9pPr marL="4114800" lvl="8" indent="-228600" algn="l">
              <a:lnSpc>
                <a:spcPct val="90000"/>
              </a:lnSpc>
              <a:spcBef>
                <a:spcPts val="500"/>
              </a:spcBef>
              <a:spcAft>
                <a:spcPts val="0"/>
              </a:spcAft>
              <a:buClr>
                <a:srgbClr val="888E91"/>
              </a:buClr>
              <a:buSzPts val="1600"/>
              <a:buNone/>
              <a:defRPr sz="1600">
                <a:solidFill>
                  <a:srgbClr val="888E91"/>
                </a:solidFill>
              </a:defRPr>
            </a:lvl9pPr>
          </a:lstStyle>
          <a:p>
            <a:endParaRPr/>
          </a:p>
        </p:txBody>
      </p:sp>
    </p:spTree>
    <p:extLst>
      <p:ext uri="{BB962C8B-B14F-4D97-AF65-F5344CB8AC3E}">
        <p14:creationId xmlns:p14="http://schemas.microsoft.com/office/powerpoint/2010/main" val="28501684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1_Two Content">
  <p:cSld name="2_Two Content">
    <p:bg>
      <p:bgPr>
        <a:solidFill>
          <a:schemeClr val="lt2"/>
        </a:solidFill>
        <a:effectLst/>
      </p:bgPr>
    </p:bg>
    <p:spTree>
      <p:nvGrpSpPr>
        <p:cNvPr id="1" name="Shape 75"/>
        <p:cNvGrpSpPr/>
        <p:nvPr/>
      </p:nvGrpSpPr>
      <p:grpSpPr>
        <a:xfrm>
          <a:off x="0" y="0"/>
          <a:ext cx="0" cy="0"/>
          <a:chOff x="0" y="0"/>
          <a:chExt cx="0" cy="0"/>
        </a:xfrm>
      </p:grpSpPr>
      <p:sp>
        <p:nvSpPr>
          <p:cNvPr id="76" name="Google Shape;76;p129"/>
          <p:cNvSpPr txBox="1">
            <a:spLocks noGrp="1"/>
          </p:cNvSpPr>
          <p:nvPr>
            <p:ph type="title"/>
          </p:nvPr>
        </p:nvSpPr>
        <p:spPr>
          <a:xfrm>
            <a:off x="487680" y="365125"/>
            <a:ext cx="11241024" cy="922254"/>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129"/>
          <p:cNvSpPr txBox="1">
            <a:spLocks noGrp="1"/>
          </p:cNvSpPr>
          <p:nvPr>
            <p:ph type="body" idx="1"/>
          </p:nvPr>
        </p:nvSpPr>
        <p:spPr>
          <a:xfrm>
            <a:off x="487679" y="1467853"/>
            <a:ext cx="5532121" cy="4708972"/>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78" name="Google Shape;78;p129"/>
          <p:cNvSpPr txBox="1">
            <a:spLocks noGrp="1"/>
          </p:cNvSpPr>
          <p:nvPr>
            <p:ph type="body" idx="2"/>
          </p:nvPr>
        </p:nvSpPr>
        <p:spPr>
          <a:xfrm>
            <a:off x="6172200" y="1467853"/>
            <a:ext cx="5544312" cy="4708972"/>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79" name="Google Shape;79;p129"/>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67"/>
              <a:buFont typeface="Kanit"/>
              <a:buNone/>
            </a:pPr>
            <a:endParaRPr sz="1467" b="0" i="0" u="none" strike="noStrike" cap="none">
              <a:solidFill>
                <a:schemeClr val="dk1"/>
              </a:solidFill>
              <a:latin typeface="Kanit"/>
              <a:ea typeface="Kanit"/>
              <a:cs typeface="Kanit"/>
              <a:sym typeface="Kanit"/>
            </a:endParaRPr>
          </a:p>
        </p:txBody>
      </p:sp>
    </p:spTree>
    <p:extLst>
      <p:ext uri="{BB962C8B-B14F-4D97-AF65-F5344CB8AC3E}">
        <p14:creationId xmlns:p14="http://schemas.microsoft.com/office/powerpoint/2010/main" val="30855161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0"/>
        <p:cNvGrpSpPr/>
        <p:nvPr/>
      </p:nvGrpSpPr>
      <p:grpSpPr>
        <a:xfrm>
          <a:off x="0" y="0"/>
          <a:ext cx="0" cy="0"/>
          <a:chOff x="0" y="0"/>
          <a:chExt cx="0" cy="0"/>
        </a:xfrm>
      </p:grpSpPr>
      <p:sp>
        <p:nvSpPr>
          <p:cNvPr id="81" name="Google Shape;81;p13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Josefi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3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Josefin Sans"/>
                <a:ea typeface="Josefin Sans"/>
                <a:cs typeface="Josefin Sans"/>
                <a:sym typeface="Josefin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36269646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3"/>
        <p:cNvGrpSpPr/>
        <p:nvPr/>
      </p:nvGrpSpPr>
      <p:grpSpPr>
        <a:xfrm>
          <a:off x="0" y="0"/>
          <a:ext cx="0" cy="0"/>
          <a:chOff x="0" y="0"/>
          <a:chExt cx="0" cy="0"/>
        </a:xfrm>
      </p:grpSpPr>
      <p:sp>
        <p:nvSpPr>
          <p:cNvPr id="84" name="Google Shape;84;p131"/>
          <p:cNvSpPr txBox="1">
            <a:spLocks noGrp="1"/>
          </p:cNvSpPr>
          <p:nvPr>
            <p:ph type="title"/>
          </p:nvPr>
        </p:nvSpPr>
        <p:spPr>
          <a:xfrm>
            <a:off x="838200" y="2740932"/>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Josefin Sans"/>
              <a:buNone/>
              <a:defRPr>
                <a:latin typeface="Josefin Sans"/>
                <a:ea typeface="Josefin Sans"/>
                <a:cs typeface="Josefin Sans"/>
                <a:sym typeface="Josefi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0786868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0"/>
        <p:cNvGrpSpPr/>
        <p:nvPr/>
      </p:nvGrpSpPr>
      <p:grpSpPr>
        <a:xfrm>
          <a:off x="0" y="0"/>
          <a:ext cx="0" cy="0"/>
          <a:chOff x="0" y="0"/>
          <a:chExt cx="0" cy="0"/>
        </a:xfrm>
      </p:grpSpPr>
      <p:sp>
        <p:nvSpPr>
          <p:cNvPr id="31" name="Google Shape;31;p65"/>
          <p:cNvSpPr txBox="1">
            <a:spLocks noGrp="1"/>
          </p:cNvSpPr>
          <p:nvPr>
            <p:ph type="title"/>
          </p:nvPr>
        </p:nvSpPr>
        <p:spPr>
          <a:xfrm>
            <a:off x="514350" y="16462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Josefi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65"/>
          <p:cNvSpPr txBox="1">
            <a:spLocks noGrp="1"/>
          </p:cNvSpPr>
          <p:nvPr>
            <p:ph type="body" idx="1"/>
          </p:nvPr>
        </p:nvSpPr>
        <p:spPr>
          <a:xfrm>
            <a:off x="514350" y="4498975"/>
            <a:ext cx="108331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E91"/>
              </a:buClr>
              <a:buSzPts val="2400"/>
              <a:buNone/>
              <a:defRPr sz="2400">
                <a:solidFill>
                  <a:srgbClr val="233442"/>
                </a:solidFill>
                <a:latin typeface="Josefin Sans"/>
                <a:ea typeface="Josefin Sans"/>
                <a:cs typeface="Josefin Sans"/>
                <a:sym typeface="Josefin Sans"/>
              </a:defRPr>
            </a:lvl1pPr>
            <a:lvl2pPr marL="914400" lvl="1" indent="-228600" algn="l">
              <a:lnSpc>
                <a:spcPct val="90000"/>
              </a:lnSpc>
              <a:spcBef>
                <a:spcPts val="500"/>
              </a:spcBef>
              <a:spcAft>
                <a:spcPts val="0"/>
              </a:spcAft>
              <a:buClr>
                <a:srgbClr val="888E91"/>
              </a:buClr>
              <a:buSzPts val="2000"/>
              <a:buNone/>
              <a:defRPr sz="2000">
                <a:solidFill>
                  <a:srgbClr val="888E91"/>
                </a:solidFill>
              </a:defRPr>
            </a:lvl2pPr>
            <a:lvl3pPr marL="1371600" lvl="2" indent="-228600" algn="l">
              <a:lnSpc>
                <a:spcPct val="90000"/>
              </a:lnSpc>
              <a:spcBef>
                <a:spcPts val="500"/>
              </a:spcBef>
              <a:spcAft>
                <a:spcPts val="0"/>
              </a:spcAft>
              <a:buClr>
                <a:srgbClr val="888E91"/>
              </a:buClr>
              <a:buSzPts val="1800"/>
              <a:buNone/>
              <a:defRPr sz="1800">
                <a:solidFill>
                  <a:srgbClr val="888E91"/>
                </a:solidFill>
              </a:defRPr>
            </a:lvl3pPr>
            <a:lvl4pPr marL="1828800" lvl="3" indent="-228600" algn="l">
              <a:lnSpc>
                <a:spcPct val="90000"/>
              </a:lnSpc>
              <a:spcBef>
                <a:spcPts val="500"/>
              </a:spcBef>
              <a:spcAft>
                <a:spcPts val="0"/>
              </a:spcAft>
              <a:buClr>
                <a:srgbClr val="888E91"/>
              </a:buClr>
              <a:buSzPts val="1600"/>
              <a:buNone/>
              <a:defRPr sz="1600">
                <a:solidFill>
                  <a:srgbClr val="888E91"/>
                </a:solidFill>
              </a:defRPr>
            </a:lvl4pPr>
            <a:lvl5pPr marL="2286000" lvl="4" indent="-228600" algn="l">
              <a:lnSpc>
                <a:spcPct val="90000"/>
              </a:lnSpc>
              <a:spcBef>
                <a:spcPts val="500"/>
              </a:spcBef>
              <a:spcAft>
                <a:spcPts val="0"/>
              </a:spcAft>
              <a:buClr>
                <a:srgbClr val="888E91"/>
              </a:buClr>
              <a:buSzPts val="1600"/>
              <a:buNone/>
              <a:defRPr sz="1600">
                <a:solidFill>
                  <a:srgbClr val="888E91"/>
                </a:solidFill>
              </a:defRPr>
            </a:lvl5pPr>
            <a:lvl6pPr marL="2743200" lvl="5" indent="-228600" algn="l">
              <a:lnSpc>
                <a:spcPct val="90000"/>
              </a:lnSpc>
              <a:spcBef>
                <a:spcPts val="500"/>
              </a:spcBef>
              <a:spcAft>
                <a:spcPts val="0"/>
              </a:spcAft>
              <a:buClr>
                <a:srgbClr val="888E91"/>
              </a:buClr>
              <a:buSzPts val="1600"/>
              <a:buNone/>
              <a:defRPr sz="1600">
                <a:solidFill>
                  <a:srgbClr val="888E91"/>
                </a:solidFill>
              </a:defRPr>
            </a:lvl6pPr>
            <a:lvl7pPr marL="3200400" lvl="6" indent="-228600" algn="l">
              <a:lnSpc>
                <a:spcPct val="90000"/>
              </a:lnSpc>
              <a:spcBef>
                <a:spcPts val="500"/>
              </a:spcBef>
              <a:spcAft>
                <a:spcPts val="0"/>
              </a:spcAft>
              <a:buClr>
                <a:srgbClr val="888E91"/>
              </a:buClr>
              <a:buSzPts val="1600"/>
              <a:buNone/>
              <a:defRPr sz="1600">
                <a:solidFill>
                  <a:srgbClr val="888E91"/>
                </a:solidFill>
              </a:defRPr>
            </a:lvl7pPr>
            <a:lvl8pPr marL="3657600" lvl="7" indent="-228600" algn="l">
              <a:lnSpc>
                <a:spcPct val="90000"/>
              </a:lnSpc>
              <a:spcBef>
                <a:spcPts val="500"/>
              </a:spcBef>
              <a:spcAft>
                <a:spcPts val="0"/>
              </a:spcAft>
              <a:buClr>
                <a:srgbClr val="888E91"/>
              </a:buClr>
              <a:buSzPts val="1600"/>
              <a:buNone/>
              <a:defRPr sz="1600">
                <a:solidFill>
                  <a:srgbClr val="888E91"/>
                </a:solidFill>
              </a:defRPr>
            </a:lvl8pPr>
            <a:lvl9pPr marL="4114800" lvl="8" indent="-228600" algn="l">
              <a:lnSpc>
                <a:spcPct val="90000"/>
              </a:lnSpc>
              <a:spcBef>
                <a:spcPts val="500"/>
              </a:spcBef>
              <a:spcAft>
                <a:spcPts val="0"/>
              </a:spcAft>
              <a:buClr>
                <a:srgbClr val="888E91"/>
              </a:buClr>
              <a:buSzPts val="1600"/>
              <a:buNone/>
              <a:defRPr sz="1600">
                <a:solidFill>
                  <a:srgbClr val="888E91"/>
                </a:solidFill>
              </a:defRPr>
            </a:lvl9pPr>
          </a:lstStyle>
          <a:p>
            <a:endParaRPr/>
          </a:p>
        </p:txBody>
      </p:sp>
    </p:spTree>
    <p:extLst>
      <p:ext uri="{BB962C8B-B14F-4D97-AF65-F5344CB8AC3E}">
        <p14:creationId xmlns:p14="http://schemas.microsoft.com/office/powerpoint/2010/main" val="42012999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3_Title and Content" type="obj">
  <p:cSld name="3_Title and Content">
    <p:bg>
      <p:bgPr>
        <a:solidFill>
          <a:srgbClr val="FDCB26"/>
        </a:solidFill>
        <a:effectLst/>
      </p:bgPr>
    </p:bg>
    <p:spTree>
      <p:nvGrpSpPr>
        <p:cNvPr id="1" name="Shape 33"/>
        <p:cNvGrpSpPr/>
        <p:nvPr/>
      </p:nvGrpSpPr>
      <p:grpSpPr>
        <a:xfrm>
          <a:off x="0" y="0"/>
          <a:ext cx="0" cy="0"/>
          <a:chOff x="0" y="0"/>
          <a:chExt cx="0" cy="0"/>
        </a:xfrm>
      </p:grpSpPr>
      <p:sp>
        <p:nvSpPr>
          <p:cNvPr id="34" name="Google Shape;34;p70"/>
          <p:cNvSpPr txBox="1">
            <a:spLocks noGrp="1"/>
          </p:cNvSpPr>
          <p:nvPr>
            <p:ph type="title"/>
          </p:nvPr>
        </p:nvSpPr>
        <p:spPr>
          <a:xfrm>
            <a:off x="508000" y="377826"/>
            <a:ext cx="10515600" cy="8726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Josefin Sans"/>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70"/>
          <p:cNvSpPr txBox="1">
            <a:spLocks noGrp="1"/>
          </p:cNvSpPr>
          <p:nvPr>
            <p:ph type="body" idx="1"/>
          </p:nvPr>
        </p:nvSpPr>
        <p:spPr>
          <a:xfrm>
            <a:off x="508000" y="1419726"/>
            <a:ext cx="10845800" cy="47572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Font typeface="Noto Sans Symbols"/>
              <a:buChar char="▪"/>
              <a:defRPr>
                <a:solidFill>
                  <a:schemeClr val="dk1"/>
                </a:solidFill>
                <a:latin typeface="Josefin Sans"/>
                <a:ea typeface="Josefin Sans"/>
                <a:cs typeface="Josefin Sans"/>
                <a:sym typeface="Josefin Sans"/>
              </a:defRPr>
            </a:lvl1pPr>
            <a:lvl2pPr marL="914400" lvl="1" indent="-381000" algn="l">
              <a:lnSpc>
                <a:spcPct val="90000"/>
              </a:lnSpc>
              <a:spcBef>
                <a:spcPts val="500"/>
              </a:spcBef>
              <a:spcAft>
                <a:spcPts val="0"/>
              </a:spcAft>
              <a:buClr>
                <a:schemeClr val="dk1"/>
              </a:buClr>
              <a:buSzPts val="2400"/>
              <a:buFont typeface="Noto Sans Symbols"/>
              <a:buChar char="▪"/>
              <a:defRPr>
                <a:solidFill>
                  <a:schemeClr val="dk1"/>
                </a:solidFill>
              </a:defRPr>
            </a:lvl2pPr>
            <a:lvl3pPr marL="1371600" lvl="2" indent="-355600" algn="l">
              <a:lnSpc>
                <a:spcPct val="90000"/>
              </a:lnSpc>
              <a:spcBef>
                <a:spcPts val="500"/>
              </a:spcBef>
              <a:spcAft>
                <a:spcPts val="0"/>
              </a:spcAft>
              <a:buClr>
                <a:schemeClr val="dk1"/>
              </a:buClr>
              <a:buSzPts val="2000"/>
              <a:buFont typeface="Noto Sans Symbols"/>
              <a:buChar char="▪"/>
              <a:defRPr>
                <a:solidFill>
                  <a:schemeClr val="dk1"/>
                </a:solidFill>
              </a:defRPr>
            </a:lvl3pPr>
            <a:lvl4pPr marL="1828800" lvl="3" indent="-342900" algn="l">
              <a:lnSpc>
                <a:spcPct val="90000"/>
              </a:lnSpc>
              <a:spcBef>
                <a:spcPts val="500"/>
              </a:spcBef>
              <a:spcAft>
                <a:spcPts val="0"/>
              </a:spcAft>
              <a:buClr>
                <a:schemeClr val="dk1"/>
              </a:buClr>
              <a:buSzPts val="1800"/>
              <a:buFont typeface="Noto Sans Symbols"/>
              <a:buChar char="▪"/>
              <a:defRPr>
                <a:solidFill>
                  <a:schemeClr val="dk1"/>
                </a:solidFill>
              </a:defRPr>
            </a:lvl4pPr>
            <a:lvl5pPr marL="2286000" lvl="4" indent="-342900" algn="l">
              <a:lnSpc>
                <a:spcPct val="90000"/>
              </a:lnSpc>
              <a:spcBef>
                <a:spcPts val="500"/>
              </a:spcBef>
              <a:spcAft>
                <a:spcPts val="0"/>
              </a:spcAft>
              <a:buClr>
                <a:schemeClr val="dk1"/>
              </a:buClr>
              <a:buSzPts val="1800"/>
              <a:buFont typeface="Noto Sans Symbols"/>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70"/>
          <p:cNvSpPr txBox="1"/>
          <p:nvPr/>
        </p:nvSpPr>
        <p:spPr>
          <a:xfrm>
            <a:off x="11843463" y="6551335"/>
            <a:ext cx="166254"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Kanit"/>
                <a:ea typeface="Kanit"/>
                <a:cs typeface="Kanit"/>
                <a:sym typeface="Kanit"/>
              </a:rPr>
              <a:t>®</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110004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8378776"/>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7"/>
        <p:cNvGrpSpPr/>
        <p:nvPr/>
      </p:nvGrpSpPr>
      <p:grpSpPr>
        <a:xfrm>
          <a:off x="0" y="0"/>
          <a:ext cx="0" cy="0"/>
          <a:chOff x="0" y="0"/>
          <a:chExt cx="0" cy="0"/>
        </a:xfrm>
      </p:grpSpPr>
      <p:sp>
        <p:nvSpPr>
          <p:cNvPr id="38" name="Google Shape;38;p7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Josefi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7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atin typeface="Josefin Sans"/>
                <a:ea typeface="Josefin Sans"/>
                <a:cs typeface="Josefin Sans"/>
                <a:sym typeface="Josefin Sans"/>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2549865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
        <p:cNvGrpSpPr/>
        <p:nvPr/>
      </p:nvGrpSpPr>
      <p:grpSpPr>
        <a:xfrm>
          <a:off x="0" y="0"/>
          <a:ext cx="0" cy="0"/>
          <a:chOff x="0" y="0"/>
          <a:chExt cx="0" cy="0"/>
        </a:xfrm>
      </p:grpSpPr>
      <p:sp>
        <p:nvSpPr>
          <p:cNvPr id="41" name="Google Shape;41;p79"/>
          <p:cNvSpPr txBox="1">
            <a:spLocks noGrp="1"/>
          </p:cNvSpPr>
          <p:nvPr>
            <p:ph type="title"/>
          </p:nvPr>
        </p:nvSpPr>
        <p:spPr>
          <a:xfrm>
            <a:off x="838200" y="2740932"/>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400"/>
              <a:buFont typeface="Josefin Sans"/>
              <a:buNone/>
              <a:defRPr>
                <a:latin typeface="Josefin Sans"/>
                <a:ea typeface="Josefin Sans"/>
                <a:cs typeface="Josefin Sans"/>
                <a:sym typeface="Josefi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5777796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3_Title and Content">
  <p:cSld name="4_Title and Content">
    <p:bg>
      <p:bgPr>
        <a:solidFill>
          <a:srgbClr val="FDCB26"/>
        </a:solidFill>
        <a:effectLst/>
      </p:bgPr>
    </p:bg>
    <p:spTree>
      <p:nvGrpSpPr>
        <p:cNvPr id="1" name="Shape 42"/>
        <p:cNvGrpSpPr/>
        <p:nvPr/>
      </p:nvGrpSpPr>
      <p:grpSpPr>
        <a:xfrm>
          <a:off x="0" y="0"/>
          <a:ext cx="0" cy="0"/>
          <a:chOff x="0" y="0"/>
          <a:chExt cx="0" cy="0"/>
        </a:xfrm>
      </p:grpSpPr>
      <p:sp>
        <p:nvSpPr>
          <p:cNvPr id="43" name="Google Shape;43;p126"/>
          <p:cNvSpPr txBox="1">
            <a:spLocks noGrp="1"/>
          </p:cNvSpPr>
          <p:nvPr>
            <p:ph type="title"/>
          </p:nvPr>
        </p:nvSpPr>
        <p:spPr>
          <a:xfrm>
            <a:off x="469900" y="365126"/>
            <a:ext cx="10883900" cy="8726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Josefin Sans"/>
              <a:buNone/>
              <a:defRPr b="1">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26"/>
          <p:cNvSpPr txBox="1"/>
          <p:nvPr/>
        </p:nvSpPr>
        <p:spPr>
          <a:xfrm>
            <a:off x="11843463" y="6551335"/>
            <a:ext cx="166254"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1"/>
                </a:solidFill>
                <a:latin typeface="Kanit"/>
                <a:ea typeface="Kanit"/>
                <a:cs typeface="Kanit"/>
                <a:sym typeface="Kanit"/>
              </a:rPr>
              <a:t>®</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1549129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1_Two Content">
  <p:cSld name="1_Two Content">
    <p:bg>
      <p:bgPr>
        <a:solidFill>
          <a:srgbClr val="FDCB26"/>
        </a:solidFill>
        <a:effectLst/>
      </p:bgPr>
    </p:bg>
    <p:spTree>
      <p:nvGrpSpPr>
        <p:cNvPr id="1" name="Shape 45"/>
        <p:cNvGrpSpPr/>
        <p:nvPr/>
      </p:nvGrpSpPr>
      <p:grpSpPr>
        <a:xfrm>
          <a:off x="0" y="0"/>
          <a:ext cx="0" cy="0"/>
          <a:chOff x="0" y="0"/>
          <a:chExt cx="0" cy="0"/>
        </a:xfrm>
      </p:grpSpPr>
      <p:sp>
        <p:nvSpPr>
          <p:cNvPr id="46" name="Google Shape;46;p71"/>
          <p:cNvSpPr txBox="1">
            <a:spLocks noGrp="1"/>
          </p:cNvSpPr>
          <p:nvPr>
            <p:ph type="title"/>
          </p:nvPr>
        </p:nvSpPr>
        <p:spPr>
          <a:xfrm>
            <a:off x="596900" y="365125"/>
            <a:ext cx="11087100" cy="794602"/>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 name="Google Shape;47;p71"/>
          <p:cNvSpPr txBox="1">
            <a:spLocks noGrp="1"/>
          </p:cNvSpPr>
          <p:nvPr>
            <p:ph type="body" idx="1"/>
          </p:nvPr>
        </p:nvSpPr>
        <p:spPr>
          <a:xfrm>
            <a:off x="596899" y="1338146"/>
            <a:ext cx="5422901" cy="4838679"/>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48" name="Google Shape;48;p71"/>
          <p:cNvSpPr txBox="1">
            <a:spLocks noGrp="1"/>
          </p:cNvSpPr>
          <p:nvPr>
            <p:ph type="body" idx="2"/>
          </p:nvPr>
        </p:nvSpPr>
        <p:spPr>
          <a:xfrm>
            <a:off x="6172200" y="1338146"/>
            <a:ext cx="5511800" cy="4838679"/>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49" name="Google Shape;49;p71"/>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67"/>
              <a:buFont typeface="Kanit"/>
              <a:buNone/>
            </a:pPr>
            <a:r>
              <a:rPr lang="en-US" sz="1467" b="0" i="0" u="none" strike="noStrike" cap="none">
                <a:solidFill>
                  <a:schemeClr val="dk1"/>
                </a:solidFill>
                <a:latin typeface="Kanit"/>
                <a:ea typeface="Kanit"/>
                <a:cs typeface="Kanit"/>
                <a:sym typeface="Kanit"/>
              </a:rPr>
              <a:t>®</a:t>
            </a:r>
            <a:endParaRPr sz="1467" b="0" i="0" u="none" strike="noStrike" cap="none">
              <a:solidFill>
                <a:schemeClr val="dk1"/>
              </a:solidFill>
              <a:latin typeface="Kanit"/>
              <a:ea typeface="Kanit"/>
              <a:cs typeface="Kanit"/>
              <a:sym typeface="Kanit"/>
            </a:endParaRPr>
          </a:p>
        </p:txBody>
      </p:sp>
    </p:spTree>
    <p:extLst>
      <p:ext uri="{BB962C8B-B14F-4D97-AF65-F5344CB8AC3E}">
        <p14:creationId xmlns:p14="http://schemas.microsoft.com/office/powerpoint/2010/main" val="62635646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_Two Content">
  <p:cSld name="2_Two Content">
    <p:bg>
      <p:bgPr>
        <a:solidFill>
          <a:srgbClr val="FDCB26"/>
        </a:solidFill>
        <a:effectLst/>
      </p:bgPr>
    </p:bg>
    <p:spTree>
      <p:nvGrpSpPr>
        <p:cNvPr id="1" name="Shape 50"/>
        <p:cNvGrpSpPr/>
        <p:nvPr/>
      </p:nvGrpSpPr>
      <p:grpSpPr>
        <a:xfrm>
          <a:off x="0" y="0"/>
          <a:ext cx="0" cy="0"/>
          <a:chOff x="0" y="0"/>
          <a:chExt cx="0" cy="0"/>
        </a:xfrm>
      </p:grpSpPr>
      <p:sp>
        <p:nvSpPr>
          <p:cNvPr id="51" name="Google Shape;51;p127"/>
          <p:cNvSpPr txBox="1">
            <a:spLocks noGrp="1"/>
          </p:cNvSpPr>
          <p:nvPr>
            <p:ph type="title"/>
          </p:nvPr>
        </p:nvSpPr>
        <p:spPr>
          <a:xfrm>
            <a:off x="520700" y="365125"/>
            <a:ext cx="5181600" cy="101397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3300"/>
              <a:buFont typeface="Josefin Sans"/>
              <a:buNone/>
              <a:defRPr>
                <a:solidFill>
                  <a:schemeClr val="dk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 name="Google Shape;52;p127"/>
          <p:cNvSpPr txBox="1">
            <a:spLocks noGrp="1"/>
          </p:cNvSpPr>
          <p:nvPr>
            <p:ph type="body" idx="1"/>
          </p:nvPr>
        </p:nvSpPr>
        <p:spPr>
          <a:xfrm>
            <a:off x="520700" y="1484026"/>
            <a:ext cx="5181600" cy="4692799"/>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1067"/>
              </a:spcBef>
              <a:spcAft>
                <a:spcPts val="0"/>
              </a:spcAft>
              <a:buClr>
                <a:schemeClr val="dk1"/>
              </a:buClr>
              <a:buSzPts val="2100"/>
              <a:buChar char="•"/>
              <a:defRPr sz="2400">
                <a:solidFill>
                  <a:schemeClr val="dk1"/>
                </a:solidFill>
                <a:latin typeface="Josefin Sans"/>
                <a:ea typeface="Josefin Sans"/>
                <a:cs typeface="Josefin Sans"/>
                <a:sym typeface="Josefin Sans"/>
              </a:defRPr>
            </a:lvl1pPr>
            <a:lvl2pPr marL="914400" lvl="1" indent="-342900" algn="l">
              <a:lnSpc>
                <a:spcPct val="90000"/>
              </a:lnSpc>
              <a:spcBef>
                <a:spcPts val="533"/>
              </a:spcBef>
              <a:spcAft>
                <a:spcPts val="0"/>
              </a:spcAft>
              <a:buClr>
                <a:schemeClr val="dk1"/>
              </a:buClr>
              <a:buSzPts val="1800"/>
              <a:buChar char="•"/>
              <a:defRPr>
                <a:solidFill>
                  <a:schemeClr val="dk1"/>
                </a:solidFill>
              </a:defRPr>
            </a:lvl2pPr>
            <a:lvl3pPr marL="1371600" lvl="2" indent="-323850" algn="l">
              <a:lnSpc>
                <a:spcPct val="90000"/>
              </a:lnSpc>
              <a:spcBef>
                <a:spcPts val="533"/>
              </a:spcBef>
              <a:spcAft>
                <a:spcPts val="0"/>
              </a:spcAft>
              <a:buClr>
                <a:schemeClr val="dk1"/>
              </a:buClr>
              <a:buSzPts val="1500"/>
              <a:buChar char="•"/>
              <a:defRPr>
                <a:solidFill>
                  <a:schemeClr val="dk1"/>
                </a:solidFill>
              </a:defRPr>
            </a:lvl3pPr>
            <a:lvl4pPr marL="1828800" lvl="3" indent="-317500" algn="l">
              <a:lnSpc>
                <a:spcPct val="90000"/>
              </a:lnSpc>
              <a:spcBef>
                <a:spcPts val="533"/>
              </a:spcBef>
              <a:spcAft>
                <a:spcPts val="0"/>
              </a:spcAft>
              <a:buClr>
                <a:schemeClr val="dk1"/>
              </a:buClr>
              <a:buSzPts val="1400"/>
              <a:buChar char="•"/>
              <a:defRPr>
                <a:solidFill>
                  <a:schemeClr val="dk1"/>
                </a:solidFill>
              </a:defRPr>
            </a:lvl4pPr>
            <a:lvl5pPr marL="2286000" lvl="4" indent="-317500" algn="l">
              <a:lnSpc>
                <a:spcPct val="90000"/>
              </a:lnSpc>
              <a:spcBef>
                <a:spcPts val="533"/>
              </a:spcBef>
              <a:spcAft>
                <a:spcPts val="0"/>
              </a:spcAft>
              <a:buClr>
                <a:schemeClr val="dk1"/>
              </a:buClr>
              <a:buSzPts val="1400"/>
              <a:buChar char="•"/>
              <a:defRPr>
                <a:solidFill>
                  <a:schemeClr val="dk1"/>
                </a:solidFill>
              </a:defRPr>
            </a:lvl5pPr>
            <a:lvl6pPr marL="2743200" lvl="5" indent="-317500" algn="l">
              <a:lnSpc>
                <a:spcPct val="90000"/>
              </a:lnSpc>
              <a:spcBef>
                <a:spcPts val="533"/>
              </a:spcBef>
              <a:spcAft>
                <a:spcPts val="0"/>
              </a:spcAft>
              <a:buClr>
                <a:schemeClr val="dk1"/>
              </a:buClr>
              <a:buSzPts val="1400"/>
              <a:buChar char="•"/>
              <a:defRPr/>
            </a:lvl6pPr>
            <a:lvl7pPr marL="3200400" lvl="6" indent="-317500" algn="l">
              <a:lnSpc>
                <a:spcPct val="90000"/>
              </a:lnSpc>
              <a:spcBef>
                <a:spcPts val="533"/>
              </a:spcBef>
              <a:spcAft>
                <a:spcPts val="0"/>
              </a:spcAft>
              <a:buClr>
                <a:schemeClr val="dk1"/>
              </a:buClr>
              <a:buSzPts val="1400"/>
              <a:buChar char="•"/>
              <a:defRPr/>
            </a:lvl7pPr>
            <a:lvl8pPr marL="3657600" lvl="7" indent="-317500" algn="l">
              <a:lnSpc>
                <a:spcPct val="90000"/>
              </a:lnSpc>
              <a:spcBef>
                <a:spcPts val="533"/>
              </a:spcBef>
              <a:spcAft>
                <a:spcPts val="0"/>
              </a:spcAft>
              <a:buClr>
                <a:schemeClr val="dk1"/>
              </a:buClr>
              <a:buSzPts val="1400"/>
              <a:buChar char="•"/>
              <a:defRPr/>
            </a:lvl8pPr>
            <a:lvl9pPr marL="4114800" lvl="8" indent="-317500" algn="l">
              <a:lnSpc>
                <a:spcPct val="90000"/>
              </a:lnSpc>
              <a:spcBef>
                <a:spcPts val="533"/>
              </a:spcBef>
              <a:spcAft>
                <a:spcPts val="0"/>
              </a:spcAft>
              <a:buClr>
                <a:schemeClr val="dk1"/>
              </a:buClr>
              <a:buSzPts val="1400"/>
              <a:buChar char="•"/>
              <a:defRPr/>
            </a:lvl9pPr>
          </a:lstStyle>
          <a:p>
            <a:endParaRPr/>
          </a:p>
        </p:txBody>
      </p:sp>
      <p:sp>
        <p:nvSpPr>
          <p:cNvPr id="53" name="Google Shape;53;p127"/>
          <p:cNvSpPr txBox="1"/>
          <p:nvPr/>
        </p:nvSpPr>
        <p:spPr>
          <a:xfrm>
            <a:off x="11843463" y="6551335"/>
            <a:ext cx="166400" cy="21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chemeClr val="dk1"/>
              </a:buClr>
              <a:buSzPts val="1467"/>
              <a:buFont typeface="Kanit"/>
              <a:buNone/>
            </a:pPr>
            <a:r>
              <a:rPr lang="en-US" sz="1467" b="0" i="0" u="none" strike="noStrike" cap="none">
                <a:solidFill>
                  <a:schemeClr val="dk1"/>
                </a:solidFill>
                <a:latin typeface="Kanit"/>
                <a:ea typeface="Kanit"/>
                <a:cs typeface="Kanit"/>
                <a:sym typeface="Kanit"/>
              </a:rPr>
              <a:t>®</a:t>
            </a:r>
            <a:endParaRPr sz="1467" b="0" i="0" u="none" strike="noStrike" cap="none">
              <a:solidFill>
                <a:schemeClr val="dk1"/>
              </a:solidFill>
              <a:latin typeface="Kanit"/>
              <a:ea typeface="Kanit"/>
              <a:cs typeface="Kanit"/>
              <a:sym typeface="Kanit"/>
            </a:endParaRPr>
          </a:p>
        </p:txBody>
      </p:sp>
      <p:sp>
        <p:nvSpPr>
          <p:cNvPr id="54" name="Google Shape;54;p127"/>
          <p:cNvSpPr>
            <a:spLocks noGrp="1"/>
          </p:cNvSpPr>
          <p:nvPr>
            <p:ph type="pic" idx="2"/>
          </p:nvPr>
        </p:nvSpPr>
        <p:spPr>
          <a:xfrm>
            <a:off x="6172202" y="0"/>
            <a:ext cx="6019798" cy="6858000"/>
          </a:xfrm>
          <a:prstGeom prst="rect">
            <a:avLst/>
          </a:prstGeom>
          <a:noFill/>
          <a:ln>
            <a:noFill/>
          </a:ln>
        </p:spPr>
      </p:sp>
    </p:spTree>
    <p:extLst>
      <p:ext uri="{BB962C8B-B14F-4D97-AF65-F5344CB8AC3E}">
        <p14:creationId xmlns:p14="http://schemas.microsoft.com/office/powerpoint/2010/main" val="35377901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Tree>
    <p:extLst>
      <p:ext uri="{BB962C8B-B14F-4D97-AF65-F5344CB8AC3E}">
        <p14:creationId xmlns:p14="http://schemas.microsoft.com/office/powerpoint/2010/main" val="2978054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1331729"/>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85D2E43-E794-4452-9ED3-665DAB7820F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266" y="6202536"/>
            <a:ext cx="1689452" cy="573701"/>
          </a:xfrm>
          <a:prstGeom prst="rect">
            <a:avLst/>
          </a:prstGeom>
        </p:spPr>
      </p:pic>
      <p:sp>
        <p:nvSpPr>
          <p:cNvPr id="12" name="TextBox 11">
            <a:extLst>
              <a:ext uri="{FF2B5EF4-FFF2-40B4-BE49-F238E27FC236}">
                <a16:creationId xmlns:a16="http://schemas.microsoft.com/office/drawing/2014/main" id="{C9324876-EC72-4CE9-9481-340E0EFD25D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chemeClr val="tx1"/>
                </a:solidFill>
              </a:rPr>
              <a:t>®</a:t>
            </a:r>
          </a:p>
        </p:txBody>
      </p:sp>
    </p:spTree>
    <p:extLst>
      <p:ext uri="{BB962C8B-B14F-4D97-AF65-F5344CB8AC3E}">
        <p14:creationId xmlns:p14="http://schemas.microsoft.com/office/powerpoint/2010/main" val="347719205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2.png"/><Relationship Id="rId2" Type="http://schemas.openxmlformats.org/officeDocument/2006/relationships/slideLayout" Target="../slideLayouts/slideLayout26.xml"/><Relationship Id="rId16" Type="http://schemas.openxmlformats.org/officeDocument/2006/relationships/theme" Target="../theme/theme2.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10" Type="http://schemas.openxmlformats.org/officeDocument/2006/relationships/image" Target="../media/image4.png"/><Relationship Id="rId4" Type="http://schemas.openxmlformats.org/officeDocument/2006/relationships/slideLayout" Target="../slideLayouts/slideLayout4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image" Target="../media/image5.png"/><Relationship Id="rId5" Type="http://schemas.openxmlformats.org/officeDocument/2006/relationships/theme" Target="../theme/theme4.xml"/><Relationship Id="rId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5" Type="http://schemas.openxmlformats.org/officeDocument/2006/relationships/slideLayout" Target="../slideLayouts/slideLayout56.xml"/><Relationship Id="rId10" Type="http://schemas.openxmlformats.org/officeDocument/2006/relationships/image" Target="../media/image6.png"/><Relationship Id="rId4" Type="http://schemas.openxmlformats.org/officeDocument/2006/relationships/slideLayout" Target="../slideLayouts/slideLayout55.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5" Type="http://schemas.openxmlformats.org/officeDocument/2006/relationships/slideLayout" Target="../slideLayouts/slideLayout64.xml"/><Relationship Id="rId10" Type="http://schemas.openxmlformats.org/officeDocument/2006/relationships/image" Target="../media/image6.png"/><Relationship Id="rId4" Type="http://schemas.openxmlformats.org/officeDocument/2006/relationships/slideLayout" Target="../slideLayouts/slideLayout63.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5" Type="http://schemas.openxmlformats.org/officeDocument/2006/relationships/slideLayout" Target="../slideLayouts/slideLayout72.xml"/><Relationship Id="rId10" Type="http://schemas.openxmlformats.org/officeDocument/2006/relationships/image" Target="../media/image4.png"/><Relationship Id="rId4" Type="http://schemas.openxmlformats.org/officeDocument/2006/relationships/slideLayout" Target="../slideLayouts/slideLayout71.xml"/><Relationship Id="rId9"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D437BA77-6ACA-496F-9308-EA3A00D73AB3}"/>
              </a:ext>
            </a:extLst>
          </p:cNvPr>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10320265" y="6199716"/>
            <a:ext cx="1689452" cy="573702"/>
          </a:xfrm>
          <a:prstGeom prst="rect">
            <a:avLst/>
          </a:prstGeom>
        </p:spPr>
      </p:pic>
      <p:pic>
        <p:nvPicPr>
          <p:cNvPr id="9" name="Picture 8">
            <a:extLst>
              <a:ext uri="{FF2B5EF4-FFF2-40B4-BE49-F238E27FC236}">
                <a16:creationId xmlns:a16="http://schemas.microsoft.com/office/drawing/2014/main" id="{71B5EDC6-E01D-44EB-A03F-BD9BB310D8EA}"/>
              </a:ext>
            </a:extLst>
          </p:cNvPr>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10320267" y="6202535"/>
            <a:ext cx="1689452" cy="573702"/>
          </a:xfrm>
          <a:prstGeom prst="rect">
            <a:avLst/>
          </a:prstGeom>
        </p:spPr>
      </p:pic>
      <p:sp>
        <p:nvSpPr>
          <p:cNvPr id="10" name="TextBox 9">
            <a:extLst>
              <a:ext uri="{FF2B5EF4-FFF2-40B4-BE49-F238E27FC236}">
                <a16:creationId xmlns:a16="http://schemas.microsoft.com/office/drawing/2014/main" id="{4B09E5E9-118C-4B1E-B3A3-60AF8DE7E815}"/>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rgbClr val="FFFFFF"/>
                </a:solidFill>
              </a:rPr>
              <a:t>®</a:t>
            </a:r>
          </a:p>
        </p:txBody>
      </p:sp>
      <p:sp>
        <p:nvSpPr>
          <p:cNvPr id="17" name="TextBox 16">
            <a:extLst>
              <a:ext uri="{FF2B5EF4-FFF2-40B4-BE49-F238E27FC236}">
                <a16:creationId xmlns:a16="http://schemas.microsoft.com/office/drawing/2014/main" id="{C7F29F9C-7538-46C5-9B3E-2EA73F61640A}"/>
              </a:ext>
            </a:extLst>
          </p:cNvPr>
          <p:cNvSpPr txBox="1"/>
          <p:nvPr userDrawn="1"/>
        </p:nvSpPr>
        <p:spPr>
          <a:xfrm>
            <a:off x="838200" y="6396335"/>
            <a:ext cx="682737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D792D4-7F8A-4118-98CD-7F56A285D539}" type="slidenum">
              <a:rPr lang="en-US" sz="1200" smtClean="0">
                <a:solidFill>
                  <a:schemeClr val="tx1"/>
                </a:solidFill>
              </a:rPr>
              <a:pPr marL="0" marR="0" lvl="0" indent="0" algn="l" defTabSz="914400" rtl="0" eaLnBrk="1" fontAlgn="auto" latinLnBrk="0" hangingPunct="1">
                <a:lnSpc>
                  <a:spcPct val="100000"/>
                </a:lnSpc>
                <a:spcBef>
                  <a:spcPts val="0"/>
                </a:spcBef>
                <a:spcAft>
                  <a:spcPts val="0"/>
                </a:spcAft>
                <a:buClrTx/>
                <a:buSzTx/>
                <a:buFontTx/>
                <a:buNone/>
                <a:tabLst/>
                <a:defRPr/>
              </a:pPr>
              <a:t>‹#›</a:t>
            </a:fld>
            <a:r>
              <a:rPr lang="en-US" sz="1000" dirty="0">
                <a:solidFill>
                  <a:srgbClr val="93A1A1"/>
                </a:solidFill>
              </a:rPr>
              <a:t>  |  </a:t>
            </a:r>
            <a:fld id="{AEFFB1E4-9BDB-4B08-8D8D-2B25DF1C9305}" type="datetime1">
              <a:rPr lang="en-US" sz="1000" smtClean="0">
                <a:solidFill>
                  <a:schemeClr val="tx1"/>
                </a:solidFill>
              </a:rPr>
              <a:pPr marL="0" marR="0" lvl="0" indent="0" algn="l" defTabSz="914400" rtl="0" eaLnBrk="1" fontAlgn="auto" latinLnBrk="0" hangingPunct="1">
                <a:lnSpc>
                  <a:spcPct val="100000"/>
                </a:lnSpc>
                <a:spcBef>
                  <a:spcPts val="0"/>
                </a:spcBef>
                <a:spcAft>
                  <a:spcPts val="0"/>
                </a:spcAft>
                <a:buClrTx/>
                <a:buSzTx/>
                <a:buFontTx/>
                <a:buNone/>
                <a:tabLst/>
                <a:defRPr/>
              </a:pPr>
              <a:t>2/11/2025</a:t>
            </a:fld>
            <a:r>
              <a:rPr lang="en-US" sz="1000" dirty="0"/>
              <a:t>  </a:t>
            </a:r>
            <a:r>
              <a:rPr lang="en-US" sz="1000" dirty="0">
                <a:solidFill>
                  <a:srgbClr val="93A1A1"/>
                </a:solidFill>
              </a:rPr>
              <a:t>  © Copyright 2006-2022 Inflectra Corporation</a:t>
            </a:r>
            <a:endParaRPr lang="en-US" sz="1000" dirty="0"/>
          </a:p>
        </p:txBody>
      </p:sp>
    </p:spTree>
    <p:extLst>
      <p:ext uri="{BB962C8B-B14F-4D97-AF65-F5344CB8AC3E}">
        <p14:creationId xmlns:p14="http://schemas.microsoft.com/office/powerpoint/2010/main" val="42642588"/>
      </p:ext>
    </p:extLst>
  </p:cSld>
  <p:clrMap bg1="lt1" tx1="dk1" bg2="lt2" tx2="dk2" accent1="accent1" accent2="accent2" accent3="accent3" accent4="accent4" accent5="accent5" accent6="accent6" hlink="hlink" folHlink="folHlink"/>
  <p:sldLayoutIdLst>
    <p:sldLayoutId id="2147483649" r:id="rId1"/>
    <p:sldLayoutId id="2147483715" r:id="rId2"/>
    <p:sldLayoutId id="2147483716" r:id="rId3"/>
    <p:sldLayoutId id="2147483673" r:id="rId4"/>
    <p:sldLayoutId id="2147483660" r:id="rId5"/>
    <p:sldLayoutId id="2147483709" r:id="rId6"/>
    <p:sldLayoutId id="2147483652" r:id="rId7"/>
    <p:sldLayoutId id="2147483674" r:id="rId8"/>
    <p:sldLayoutId id="2147483663" r:id="rId9"/>
    <p:sldLayoutId id="2147483653" r:id="rId10"/>
    <p:sldLayoutId id="2147483675" r:id="rId11"/>
    <p:sldLayoutId id="2147483710" r:id="rId12"/>
    <p:sldLayoutId id="2147483656" r:id="rId13"/>
    <p:sldLayoutId id="2147483676" r:id="rId14"/>
    <p:sldLayoutId id="2147483711" r:id="rId15"/>
    <p:sldLayoutId id="2147483657" r:id="rId16"/>
    <p:sldLayoutId id="2147483677" r:id="rId17"/>
    <p:sldLayoutId id="2147483712" r:id="rId18"/>
    <p:sldLayoutId id="2147483658" r:id="rId19"/>
    <p:sldLayoutId id="2147483678" r:id="rId20"/>
    <p:sldLayoutId id="2147483713" r:id="rId21"/>
    <p:sldLayoutId id="2147483659" r:id="rId22"/>
    <p:sldLayoutId id="2147483679" r:id="rId23"/>
    <p:sldLayoutId id="2147483714" r:id="rId24"/>
  </p:sldLayoutIdLst>
  <p:hf hdr="0"/>
  <p:txStyles>
    <p:titleStyle>
      <a:lvl1pPr algn="l" defTabSz="914400" rtl="0" eaLnBrk="1" latinLnBrk="0" hangingPunct="1">
        <a:lnSpc>
          <a:spcPct val="90000"/>
        </a:lnSpc>
        <a:spcBef>
          <a:spcPct val="0"/>
        </a:spcBef>
        <a:buNone/>
        <a:defRPr sz="4400" b="1"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5C23B726-209D-4554-B472-76CF768ADC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a:extLst>
              <a:ext uri="{FF2B5EF4-FFF2-40B4-BE49-F238E27FC236}">
                <a16:creationId xmlns:a16="http://schemas.microsoft.com/office/drawing/2014/main" id="{71498183-2849-4ACD-A774-3B0DF4A2E0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D2E97783-AB4C-4ACD-A270-4A4DCB75F5FC}"/>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0320267" y="6202535"/>
            <a:ext cx="1689452" cy="573702"/>
          </a:xfrm>
          <a:prstGeom prst="rect">
            <a:avLst/>
          </a:prstGeom>
        </p:spPr>
      </p:pic>
      <p:sp>
        <p:nvSpPr>
          <p:cNvPr id="10" name="TextBox 9">
            <a:extLst>
              <a:ext uri="{FF2B5EF4-FFF2-40B4-BE49-F238E27FC236}">
                <a16:creationId xmlns:a16="http://schemas.microsoft.com/office/drawing/2014/main" id="{2AF2E3DA-8A09-40A3-BBD4-63E8A4249472}"/>
              </a:ext>
            </a:extLst>
          </p:cNvPr>
          <p:cNvSpPr txBox="1"/>
          <p:nvPr userDrawn="1"/>
        </p:nvSpPr>
        <p:spPr>
          <a:xfrm>
            <a:off x="11843463" y="6551335"/>
            <a:ext cx="166254" cy="215444"/>
          </a:xfrm>
          <a:prstGeom prst="rect">
            <a:avLst/>
          </a:prstGeom>
          <a:noFill/>
        </p:spPr>
        <p:txBody>
          <a:bodyPr wrap="square" lIns="0" tIns="0" rIns="0" bIns="0" rtlCol="0">
            <a:spAutoFit/>
          </a:bodyPr>
          <a:lstStyle/>
          <a:p>
            <a:r>
              <a:rPr lang="en-US" sz="1400" dirty="0">
                <a:solidFill>
                  <a:srgbClr val="FFFFFF"/>
                </a:solidFill>
              </a:rPr>
              <a:t>®</a:t>
            </a:r>
          </a:p>
        </p:txBody>
      </p:sp>
    </p:spTree>
    <p:extLst>
      <p:ext uri="{BB962C8B-B14F-4D97-AF65-F5344CB8AC3E}">
        <p14:creationId xmlns:p14="http://schemas.microsoft.com/office/powerpoint/2010/main" val="1134458929"/>
      </p:ext>
    </p:extLst>
  </p:cSld>
  <p:clrMap bg1="lt1" tx1="dk1" bg2="lt2" tx2="dk2" accent1="accent1" accent2="accent2" accent3="accent3" accent4="accent4" accent5="accent5" accent6="accent6" hlink="hlink" folHlink="folHlink"/>
  <p:sldLayoutIdLst>
    <p:sldLayoutId id="2147483693" r:id="rId1"/>
    <p:sldLayoutId id="2147483700" r:id="rId2"/>
    <p:sldLayoutId id="2147483701" r:id="rId3"/>
    <p:sldLayoutId id="2147483695" r:id="rId4"/>
    <p:sldLayoutId id="2147483704" r:id="rId5"/>
    <p:sldLayoutId id="2147483703" r:id="rId6"/>
    <p:sldLayoutId id="2147483654" r:id="rId7"/>
    <p:sldLayoutId id="2147483705" r:id="rId8"/>
    <p:sldLayoutId id="2147483706" r:id="rId9"/>
    <p:sldLayoutId id="2147483699" r:id="rId10"/>
    <p:sldLayoutId id="2147483707" r:id="rId11"/>
    <p:sldLayoutId id="2147483708" r:id="rId12"/>
    <p:sldLayoutId id="2147483717" r:id="rId13"/>
    <p:sldLayoutId id="2147483719" r:id="rId14"/>
    <p:sldLayoutId id="2147483722" r:id="rId15"/>
  </p:sldLayoutIdLst>
  <p:txStyles>
    <p:titleStyle>
      <a:lvl1pPr algn="l" defTabSz="914400" rtl="0" eaLnBrk="1" latinLnBrk="0" hangingPunct="1">
        <a:lnSpc>
          <a:spcPct val="90000"/>
        </a:lnSpc>
        <a:spcBef>
          <a:spcPct val="0"/>
        </a:spcBef>
        <a:buNone/>
        <a:defRPr sz="4400" b="1" kern="1200">
          <a:solidFill>
            <a:schemeClr val="tx1"/>
          </a:solidFill>
          <a:latin typeface="Josefin Sans"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DCB26"/>
        </a:solidFill>
        <a:effectLst/>
      </p:bgPr>
    </p:bg>
    <p:spTree>
      <p:nvGrpSpPr>
        <p:cNvPr id="1" name="Shape 25"/>
        <p:cNvGrpSpPr/>
        <p:nvPr/>
      </p:nvGrpSpPr>
      <p:grpSpPr>
        <a:xfrm>
          <a:off x="0" y="0"/>
          <a:ext cx="0" cy="0"/>
          <a:chOff x="0" y="0"/>
          <a:chExt cx="0" cy="0"/>
        </a:xfrm>
      </p:grpSpPr>
      <p:sp>
        <p:nvSpPr>
          <p:cNvPr id="26" name="Google Shape;26;p61"/>
          <p:cNvSpPr txBox="1">
            <a:spLocks noGrp="1"/>
          </p:cNvSpPr>
          <p:nvPr>
            <p:ph type="title"/>
          </p:nvPr>
        </p:nvSpPr>
        <p:spPr>
          <a:xfrm>
            <a:off x="508000" y="365126"/>
            <a:ext cx="11176000" cy="93428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Josefin Sans"/>
              <a:buNone/>
              <a:defRPr sz="4400" b="1" i="0" u="none" strike="noStrike" cap="none">
                <a:solidFill>
                  <a:schemeClr val="dk1"/>
                </a:solidFill>
                <a:latin typeface="Josefin Sans"/>
                <a:ea typeface="Josefin Sans"/>
                <a:cs typeface="Josefin Sans"/>
                <a:sym typeface="Josefi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61"/>
          <p:cNvSpPr txBox="1">
            <a:spLocks noGrp="1"/>
          </p:cNvSpPr>
          <p:nvPr>
            <p:ph type="body" idx="1"/>
          </p:nvPr>
        </p:nvSpPr>
        <p:spPr>
          <a:xfrm>
            <a:off x="508000" y="1419726"/>
            <a:ext cx="11176000" cy="4757237"/>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Kanit"/>
                <a:ea typeface="Kanit"/>
                <a:cs typeface="Kanit"/>
                <a:sym typeface="Kani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Kanit"/>
                <a:ea typeface="Kanit"/>
                <a:cs typeface="Kanit"/>
                <a:sym typeface="Kani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Kanit"/>
                <a:ea typeface="Kanit"/>
                <a:cs typeface="Kanit"/>
                <a:sym typeface="Kani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9pPr>
          </a:lstStyle>
          <a:p>
            <a:endParaRPr/>
          </a:p>
        </p:txBody>
      </p:sp>
      <p:pic>
        <p:nvPicPr>
          <p:cNvPr id="28" name="Google Shape;28;p61" descr="A black background with a black square&#10;&#10;Description automatically generated with medium confidence"/>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10919015" y="6473029"/>
            <a:ext cx="869570" cy="281455"/>
          </a:xfrm>
          <a:prstGeom prst="rect">
            <a:avLst/>
          </a:prstGeom>
          <a:noFill/>
          <a:ln>
            <a:noFill/>
          </a:ln>
        </p:spPr>
      </p:pic>
      <p:sp>
        <p:nvSpPr>
          <p:cNvPr id="29" name="Google Shape;29;p61"/>
          <p:cNvSpPr txBox="1"/>
          <p:nvPr/>
        </p:nvSpPr>
        <p:spPr>
          <a:xfrm>
            <a:off x="403415" y="6481758"/>
            <a:ext cx="610001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Kanit"/>
              <a:buNone/>
            </a:pPr>
            <a:fld id="{00000000-1234-1234-1234-123412341234}" type="slidenum">
              <a:rPr lang="en-US" sz="1100" b="0" i="0" u="none" strike="noStrike" cap="none">
                <a:solidFill>
                  <a:srgbClr val="001F2D"/>
                </a:solidFill>
                <a:latin typeface="Josefin Sans"/>
                <a:ea typeface="Josefin Sans"/>
                <a:cs typeface="Josefin Sans"/>
                <a:sym typeface="Josefin Sans"/>
              </a:rPr>
              <a:t>‹#›</a:t>
            </a:fld>
            <a:r>
              <a:rPr lang="en-US" sz="1100" b="0" i="0" u="none" strike="noStrike" cap="none">
                <a:solidFill>
                  <a:srgbClr val="001F2D"/>
                </a:solidFill>
                <a:latin typeface="Josefin Sans"/>
                <a:ea typeface="Josefin Sans"/>
                <a:cs typeface="Josefin Sans"/>
                <a:sym typeface="Josefin Sans"/>
              </a:rPr>
              <a:t>  |  </a:t>
            </a:r>
            <a:r>
              <a:rPr lang="en-US" sz="1100" b="0" i="0" u="none" strike="noStrike" cap="none">
                <a:solidFill>
                  <a:schemeClr val="lt2"/>
                </a:solidFill>
                <a:latin typeface="Josefin Sans"/>
                <a:ea typeface="Josefin Sans"/>
                <a:cs typeface="Josefin Sans"/>
                <a:sym typeface="Josefin Sans"/>
              </a:rPr>
              <a:t>01/05/2025</a:t>
            </a:r>
            <a:r>
              <a:rPr lang="en-US" sz="1100" b="0" i="0" u="none" strike="noStrike" cap="none">
                <a:solidFill>
                  <a:srgbClr val="001F2D"/>
                </a:solidFill>
                <a:latin typeface="Josefin Sans"/>
                <a:ea typeface="Josefin Sans"/>
                <a:cs typeface="Josefin Sans"/>
                <a:sym typeface="Josefin Sans"/>
              </a:rPr>
              <a:t>  © Copyright 2006-2025 Inflectra Corporation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68221673"/>
      </p:ext>
    </p:extLst>
  </p:cSld>
  <p:clrMap bg1="lt1" tx1="dk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233442"/>
        </a:solidFill>
        <a:effectLst/>
      </p:bgPr>
    </p:bg>
    <p:spTree>
      <p:nvGrpSpPr>
        <p:cNvPr id="1" name="Shape 9"/>
        <p:cNvGrpSpPr/>
        <p:nvPr/>
      </p:nvGrpSpPr>
      <p:grpSpPr>
        <a:xfrm>
          <a:off x="0" y="0"/>
          <a:ext cx="0" cy="0"/>
          <a:chOff x="0" y="0"/>
          <a:chExt cx="0" cy="0"/>
        </a:xfrm>
      </p:grpSpPr>
      <p:sp>
        <p:nvSpPr>
          <p:cNvPr id="10" name="Google Shape;10;p62"/>
          <p:cNvSpPr txBox="1">
            <a:spLocks noGrp="1"/>
          </p:cNvSpPr>
          <p:nvPr>
            <p:ph type="title"/>
          </p:nvPr>
        </p:nvSpPr>
        <p:spPr>
          <a:xfrm>
            <a:off x="584200" y="284490"/>
            <a:ext cx="11137900" cy="86677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Josefin Sans"/>
              <a:buNone/>
              <a:defRPr sz="4400" b="1" i="0" u="none" strike="noStrike" cap="none">
                <a:solidFill>
                  <a:schemeClr val="lt1"/>
                </a:solidFill>
                <a:latin typeface="Josefin Sans"/>
                <a:ea typeface="Josefin Sans"/>
                <a:cs typeface="Josefin Sans"/>
                <a:sym typeface="Josefi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62"/>
          <p:cNvSpPr txBox="1">
            <a:spLocks noGrp="1"/>
          </p:cNvSpPr>
          <p:nvPr>
            <p:ph type="body" idx="1"/>
          </p:nvPr>
        </p:nvSpPr>
        <p:spPr>
          <a:xfrm>
            <a:off x="584200" y="1343025"/>
            <a:ext cx="11137900" cy="4849816"/>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Kanit"/>
                <a:ea typeface="Kanit"/>
                <a:cs typeface="Kanit"/>
                <a:sym typeface="Kanit"/>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Kanit"/>
                <a:ea typeface="Kanit"/>
                <a:cs typeface="Kanit"/>
                <a:sym typeface="Kanit"/>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Kanit"/>
                <a:ea typeface="Kanit"/>
                <a:cs typeface="Kanit"/>
                <a:sym typeface="Kanit"/>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Kanit"/>
                <a:ea typeface="Kanit"/>
                <a:cs typeface="Kanit"/>
                <a:sym typeface="Kanit"/>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Kanit"/>
                <a:ea typeface="Kanit"/>
                <a:cs typeface="Kanit"/>
                <a:sym typeface="Kanit"/>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Kanit"/>
                <a:ea typeface="Kanit"/>
                <a:cs typeface="Kanit"/>
                <a:sym typeface="Kanit"/>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Kanit"/>
                <a:ea typeface="Kanit"/>
                <a:cs typeface="Kanit"/>
                <a:sym typeface="Kanit"/>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Kanit"/>
                <a:ea typeface="Kanit"/>
                <a:cs typeface="Kanit"/>
                <a:sym typeface="Kanit"/>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Kanit"/>
                <a:ea typeface="Kanit"/>
                <a:cs typeface="Kanit"/>
                <a:sym typeface="Kanit"/>
              </a:defRPr>
            </a:lvl9pPr>
          </a:lstStyle>
          <a:p>
            <a:endParaRPr/>
          </a:p>
        </p:txBody>
      </p:sp>
      <p:sp>
        <p:nvSpPr>
          <p:cNvPr id="12" name="Google Shape;12;p62"/>
          <p:cNvSpPr txBox="1"/>
          <p:nvPr/>
        </p:nvSpPr>
        <p:spPr>
          <a:xfrm>
            <a:off x="11843463" y="6551335"/>
            <a:ext cx="105382" cy="21544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FFFFFF"/>
                </a:solidFill>
                <a:latin typeface="Kanit"/>
                <a:ea typeface="Kanit"/>
                <a:cs typeface="Kanit"/>
                <a:sym typeface="Kanit"/>
              </a:rPr>
              <a:t>®</a:t>
            </a:r>
            <a:endParaRPr sz="1400" b="0" i="0" u="none" strike="noStrike" cap="none">
              <a:solidFill>
                <a:srgbClr val="000000"/>
              </a:solidFill>
              <a:latin typeface="Arial"/>
              <a:ea typeface="Arial"/>
              <a:cs typeface="Arial"/>
              <a:sym typeface="Arial"/>
            </a:endParaRPr>
          </a:p>
        </p:txBody>
      </p:sp>
      <p:pic>
        <p:nvPicPr>
          <p:cNvPr id="13" name="Google Shape;13;p62"/>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0930639" y="6350583"/>
            <a:ext cx="986532" cy="319312"/>
          </a:xfrm>
          <a:prstGeom prst="rect">
            <a:avLst/>
          </a:prstGeom>
          <a:noFill/>
          <a:ln>
            <a:noFill/>
          </a:ln>
        </p:spPr>
      </p:pic>
      <p:sp>
        <p:nvSpPr>
          <p:cNvPr id="14" name="Google Shape;14;p62"/>
          <p:cNvSpPr txBox="1"/>
          <p:nvPr/>
        </p:nvSpPr>
        <p:spPr>
          <a:xfrm>
            <a:off x="491518" y="6289725"/>
            <a:ext cx="5875421"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Kanit"/>
              <a:buNone/>
            </a:pPr>
            <a:fld id="{00000000-1234-1234-1234-123412341234}" type="slidenum">
              <a:rPr lang="en-US" sz="1100" b="0" i="0" u="none" strike="noStrike" cap="none">
                <a:solidFill>
                  <a:schemeClr val="lt1"/>
                </a:solidFill>
                <a:latin typeface="Josefin Sans"/>
                <a:ea typeface="Josefin Sans"/>
                <a:cs typeface="Josefin Sans"/>
                <a:sym typeface="Josefin Sans"/>
              </a:rPr>
              <a:t>‹#›</a:t>
            </a:fld>
            <a:r>
              <a:rPr lang="en-US" sz="1100" b="0" i="0" u="none" strike="noStrike" cap="none">
                <a:solidFill>
                  <a:srgbClr val="93A1A1"/>
                </a:solidFill>
                <a:latin typeface="Josefin Sans"/>
                <a:ea typeface="Josefin Sans"/>
                <a:cs typeface="Josefin Sans"/>
                <a:sym typeface="Josefin Sans"/>
              </a:rPr>
              <a:t>  |  </a:t>
            </a:r>
            <a:r>
              <a:rPr lang="en-US" sz="1100" b="0" i="0" u="none" strike="noStrike" cap="none">
                <a:solidFill>
                  <a:schemeClr val="lt1"/>
                </a:solidFill>
                <a:latin typeface="Josefin Sans"/>
                <a:ea typeface="Josefin Sans"/>
                <a:cs typeface="Josefin Sans"/>
                <a:sym typeface="Josefin Sans"/>
              </a:rPr>
              <a:t>01/05/2025</a:t>
            </a:r>
            <a:r>
              <a:rPr lang="en-US" sz="1100" b="0" i="0" u="none" strike="noStrike" cap="none">
                <a:solidFill>
                  <a:srgbClr val="93A1A1"/>
                </a:solidFill>
                <a:latin typeface="Josefin Sans"/>
                <a:ea typeface="Josefin Sans"/>
                <a:cs typeface="Josefin Sans"/>
                <a:sym typeface="Josefin Sans"/>
              </a:rPr>
              <a:t>  © Copyright 2006-2025 Inflectra Corporation</a:t>
            </a:r>
            <a:endParaRPr sz="1100" b="0" i="0" u="none" strike="noStrike" cap="none">
              <a:solidFill>
                <a:schemeClr val="lt1"/>
              </a:solidFill>
              <a:latin typeface="Josefin Sans"/>
              <a:ea typeface="Josefin Sans"/>
              <a:cs typeface="Josefin Sans"/>
              <a:sym typeface="Josefin Sans"/>
            </a:endParaRPr>
          </a:p>
        </p:txBody>
      </p:sp>
    </p:spTree>
    <p:extLst>
      <p:ext uri="{BB962C8B-B14F-4D97-AF65-F5344CB8AC3E}">
        <p14:creationId xmlns:p14="http://schemas.microsoft.com/office/powerpoint/2010/main" val="4045542748"/>
      </p:ext>
    </p:extLst>
  </p:cSld>
  <p:clrMap bg1="lt1" tx1="dk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6"/>
        <p:cNvGrpSpPr/>
        <p:nvPr/>
      </p:nvGrpSpPr>
      <p:grpSpPr>
        <a:xfrm>
          <a:off x="0" y="0"/>
          <a:ext cx="0" cy="0"/>
          <a:chOff x="0" y="0"/>
          <a:chExt cx="0" cy="0"/>
        </a:xfrm>
      </p:grpSpPr>
      <p:sp>
        <p:nvSpPr>
          <p:cNvPr id="57" name="Google Shape;57;p121"/>
          <p:cNvSpPr txBox="1">
            <a:spLocks noGrp="1"/>
          </p:cNvSpPr>
          <p:nvPr>
            <p:ph type="title"/>
          </p:nvPr>
        </p:nvSpPr>
        <p:spPr>
          <a:xfrm>
            <a:off x="419724" y="365126"/>
            <a:ext cx="11347555" cy="85006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Josefin Sans"/>
              <a:buNone/>
              <a:defRPr sz="4400" b="1" i="0" u="none" strike="noStrike" cap="none">
                <a:solidFill>
                  <a:schemeClr val="dk1"/>
                </a:solidFill>
                <a:latin typeface="Josefin Sans"/>
                <a:ea typeface="Josefin Sans"/>
                <a:cs typeface="Josefin Sans"/>
                <a:sym typeface="Josefi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8" name="Google Shape;58;p121"/>
          <p:cNvSpPr txBox="1">
            <a:spLocks noGrp="1"/>
          </p:cNvSpPr>
          <p:nvPr>
            <p:ph type="body" idx="1"/>
          </p:nvPr>
        </p:nvSpPr>
        <p:spPr>
          <a:xfrm>
            <a:off x="419724" y="1359568"/>
            <a:ext cx="11347554" cy="4817395"/>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Kanit"/>
                <a:ea typeface="Kanit"/>
                <a:cs typeface="Kanit"/>
                <a:sym typeface="Kani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Kanit"/>
                <a:ea typeface="Kanit"/>
                <a:cs typeface="Kanit"/>
                <a:sym typeface="Kani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Kanit"/>
                <a:ea typeface="Kanit"/>
                <a:cs typeface="Kanit"/>
                <a:sym typeface="Kani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9pPr>
          </a:lstStyle>
          <a:p>
            <a:endParaRPr/>
          </a:p>
        </p:txBody>
      </p:sp>
      <p:pic>
        <p:nvPicPr>
          <p:cNvPr id="59" name="Google Shape;59;p121" descr="A black background with yellow lines&#10;&#10;Description automatically generated"/>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10813774" y="6371167"/>
            <a:ext cx="1080052" cy="366333"/>
          </a:xfrm>
          <a:prstGeom prst="rect">
            <a:avLst/>
          </a:prstGeom>
          <a:noFill/>
          <a:ln>
            <a:noFill/>
          </a:ln>
        </p:spPr>
      </p:pic>
      <p:sp>
        <p:nvSpPr>
          <p:cNvPr id="60" name="Google Shape;60;p121"/>
          <p:cNvSpPr txBox="1"/>
          <p:nvPr/>
        </p:nvSpPr>
        <p:spPr>
          <a:xfrm>
            <a:off x="298174" y="6475890"/>
            <a:ext cx="610001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Kanit"/>
              <a:buNone/>
            </a:pPr>
            <a:fld id="{00000000-1234-1234-1234-123412341234}" type="slidenum">
              <a:rPr lang="en-US" sz="1100" b="0" i="0" u="none" strike="noStrike" cap="none">
                <a:solidFill>
                  <a:srgbClr val="001F2D"/>
                </a:solidFill>
                <a:latin typeface="Josefin Sans"/>
                <a:ea typeface="Josefin Sans"/>
                <a:cs typeface="Josefin Sans"/>
                <a:sym typeface="Josefin Sans"/>
              </a:rPr>
              <a:t>‹#›</a:t>
            </a:fld>
            <a:r>
              <a:rPr lang="en-US" sz="1100" b="0" i="0" u="none" strike="noStrike" cap="none">
                <a:solidFill>
                  <a:srgbClr val="001F2D"/>
                </a:solidFill>
                <a:latin typeface="Josefin Sans"/>
                <a:ea typeface="Josefin Sans"/>
                <a:cs typeface="Josefin Sans"/>
                <a:sym typeface="Josefin Sans"/>
              </a:rPr>
              <a:t>  |  </a:t>
            </a:r>
            <a:r>
              <a:rPr lang="en-US" sz="1100" b="0" i="0" u="none" strike="noStrike" cap="none">
                <a:solidFill>
                  <a:schemeClr val="accent5"/>
                </a:solidFill>
                <a:latin typeface="Josefin Sans"/>
                <a:ea typeface="Josefin Sans"/>
                <a:cs typeface="Josefin Sans"/>
                <a:sym typeface="Josefin Sans"/>
              </a:rPr>
              <a:t>01/05/2025</a:t>
            </a:r>
            <a:r>
              <a:rPr lang="en-US" sz="1100" b="0" i="0" u="none" strike="noStrike" cap="none">
                <a:solidFill>
                  <a:srgbClr val="001F2D"/>
                </a:solidFill>
                <a:latin typeface="Josefin Sans"/>
                <a:ea typeface="Josefin Sans"/>
                <a:cs typeface="Josefin Sans"/>
                <a:sym typeface="Josefin Sans"/>
              </a:rPr>
              <a:t>  © Copyright 2006-2025 Inflectra Corporation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74879005"/>
      </p:ext>
    </p:extLst>
  </p:cSld>
  <p:clrMap bg1="lt1" tx1="dk1" bg2="dk2"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6"/>
        <p:cNvGrpSpPr/>
        <p:nvPr/>
      </p:nvGrpSpPr>
      <p:grpSpPr>
        <a:xfrm>
          <a:off x="0" y="0"/>
          <a:ext cx="0" cy="0"/>
          <a:chOff x="0" y="0"/>
          <a:chExt cx="0" cy="0"/>
        </a:xfrm>
      </p:grpSpPr>
      <p:sp>
        <p:nvSpPr>
          <p:cNvPr id="57" name="Google Shape;57;p121"/>
          <p:cNvSpPr txBox="1">
            <a:spLocks noGrp="1"/>
          </p:cNvSpPr>
          <p:nvPr>
            <p:ph type="title"/>
          </p:nvPr>
        </p:nvSpPr>
        <p:spPr>
          <a:xfrm>
            <a:off x="419724" y="365126"/>
            <a:ext cx="11347555" cy="85006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Josefin Sans"/>
              <a:buNone/>
              <a:defRPr sz="4400" b="1" i="0" u="none" strike="noStrike" cap="none">
                <a:solidFill>
                  <a:schemeClr val="dk1"/>
                </a:solidFill>
                <a:latin typeface="Josefin Sans"/>
                <a:ea typeface="Josefin Sans"/>
                <a:cs typeface="Josefin Sans"/>
                <a:sym typeface="Josefi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8" name="Google Shape;58;p121"/>
          <p:cNvSpPr txBox="1">
            <a:spLocks noGrp="1"/>
          </p:cNvSpPr>
          <p:nvPr>
            <p:ph type="body" idx="1"/>
          </p:nvPr>
        </p:nvSpPr>
        <p:spPr>
          <a:xfrm>
            <a:off x="419724" y="1359568"/>
            <a:ext cx="11347554" cy="4817395"/>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Kanit"/>
                <a:ea typeface="Kanit"/>
                <a:cs typeface="Kanit"/>
                <a:sym typeface="Kani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Kanit"/>
                <a:ea typeface="Kanit"/>
                <a:cs typeface="Kanit"/>
                <a:sym typeface="Kani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Kanit"/>
                <a:ea typeface="Kanit"/>
                <a:cs typeface="Kanit"/>
                <a:sym typeface="Kani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9pPr>
          </a:lstStyle>
          <a:p>
            <a:endParaRPr/>
          </a:p>
        </p:txBody>
      </p:sp>
      <p:pic>
        <p:nvPicPr>
          <p:cNvPr id="59" name="Google Shape;59;p121" descr="A black background with yellow lines&#10;&#10;Description automatically generated"/>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10813774" y="6371167"/>
            <a:ext cx="1080052" cy="366333"/>
          </a:xfrm>
          <a:prstGeom prst="rect">
            <a:avLst/>
          </a:prstGeom>
          <a:noFill/>
          <a:ln>
            <a:noFill/>
          </a:ln>
        </p:spPr>
      </p:pic>
      <p:sp>
        <p:nvSpPr>
          <p:cNvPr id="60" name="Google Shape;60;p121"/>
          <p:cNvSpPr txBox="1"/>
          <p:nvPr/>
        </p:nvSpPr>
        <p:spPr>
          <a:xfrm>
            <a:off x="298174" y="6475890"/>
            <a:ext cx="610001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Kanit"/>
              <a:buNone/>
            </a:pPr>
            <a:fld id="{00000000-1234-1234-1234-123412341234}" type="slidenum">
              <a:rPr lang="en-US" sz="1100" b="0" i="0" u="none" strike="noStrike" cap="none">
                <a:solidFill>
                  <a:srgbClr val="001F2D"/>
                </a:solidFill>
                <a:latin typeface="Josefin Sans"/>
                <a:ea typeface="Josefin Sans"/>
                <a:cs typeface="Josefin Sans"/>
                <a:sym typeface="Josefin Sans"/>
              </a:rPr>
              <a:t>‹#›</a:t>
            </a:fld>
            <a:r>
              <a:rPr lang="en-US" sz="1100" b="0" i="0" u="none" strike="noStrike" cap="none">
                <a:solidFill>
                  <a:srgbClr val="001F2D"/>
                </a:solidFill>
                <a:latin typeface="Josefin Sans"/>
                <a:ea typeface="Josefin Sans"/>
                <a:cs typeface="Josefin Sans"/>
                <a:sym typeface="Josefin Sans"/>
              </a:rPr>
              <a:t>  |  </a:t>
            </a:r>
            <a:r>
              <a:rPr lang="en-US" sz="1100" b="0" i="0" u="none" strike="noStrike" cap="none">
                <a:solidFill>
                  <a:schemeClr val="accent5"/>
                </a:solidFill>
                <a:latin typeface="Josefin Sans"/>
                <a:ea typeface="Josefin Sans"/>
                <a:cs typeface="Josefin Sans"/>
                <a:sym typeface="Josefin Sans"/>
              </a:rPr>
              <a:t>01/05/2025</a:t>
            </a:r>
            <a:r>
              <a:rPr lang="en-US" sz="1100" b="0" i="0" u="none" strike="noStrike" cap="none">
                <a:solidFill>
                  <a:srgbClr val="001F2D"/>
                </a:solidFill>
                <a:latin typeface="Josefin Sans"/>
                <a:ea typeface="Josefin Sans"/>
                <a:cs typeface="Josefin Sans"/>
                <a:sym typeface="Josefin Sans"/>
              </a:rPr>
              <a:t>  © Copyright 2006-2025 Inflectra Corporation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725509657"/>
      </p:ext>
    </p:extLst>
  </p:cSld>
  <p:clrMap bg1="lt1" tx1="dk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DCB26"/>
        </a:solidFill>
        <a:effectLst/>
      </p:bgPr>
    </p:bg>
    <p:spTree>
      <p:nvGrpSpPr>
        <p:cNvPr id="1" name="Shape 25"/>
        <p:cNvGrpSpPr/>
        <p:nvPr/>
      </p:nvGrpSpPr>
      <p:grpSpPr>
        <a:xfrm>
          <a:off x="0" y="0"/>
          <a:ext cx="0" cy="0"/>
          <a:chOff x="0" y="0"/>
          <a:chExt cx="0" cy="0"/>
        </a:xfrm>
      </p:grpSpPr>
      <p:sp>
        <p:nvSpPr>
          <p:cNvPr id="26" name="Google Shape;26;p61"/>
          <p:cNvSpPr txBox="1">
            <a:spLocks noGrp="1"/>
          </p:cNvSpPr>
          <p:nvPr>
            <p:ph type="title"/>
          </p:nvPr>
        </p:nvSpPr>
        <p:spPr>
          <a:xfrm>
            <a:off x="508000" y="365126"/>
            <a:ext cx="11176000" cy="934286"/>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Josefin Sans"/>
              <a:buNone/>
              <a:defRPr sz="4400" b="1" i="0" u="none" strike="noStrike" cap="none">
                <a:solidFill>
                  <a:schemeClr val="dk1"/>
                </a:solidFill>
                <a:latin typeface="Josefin Sans"/>
                <a:ea typeface="Josefin Sans"/>
                <a:cs typeface="Josefin Sans"/>
                <a:sym typeface="Josefi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p61"/>
          <p:cNvSpPr txBox="1">
            <a:spLocks noGrp="1"/>
          </p:cNvSpPr>
          <p:nvPr>
            <p:ph type="body" idx="1"/>
          </p:nvPr>
        </p:nvSpPr>
        <p:spPr>
          <a:xfrm>
            <a:off x="508000" y="1419726"/>
            <a:ext cx="11176000" cy="4757237"/>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Kanit"/>
                <a:ea typeface="Kanit"/>
                <a:cs typeface="Kanit"/>
                <a:sym typeface="Kanit"/>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Kanit"/>
                <a:ea typeface="Kanit"/>
                <a:cs typeface="Kanit"/>
                <a:sym typeface="Kanit"/>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Kanit"/>
                <a:ea typeface="Kanit"/>
                <a:cs typeface="Kanit"/>
                <a:sym typeface="Kanit"/>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Kanit"/>
                <a:ea typeface="Kanit"/>
                <a:cs typeface="Kanit"/>
                <a:sym typeface="Kanit"/>
              </a:defRPr>
            </a:lvl9pPr>
          </a:lstStyle>
          <a:p>
            <a:endParaRPr/>
          </a:p>
        </p:txBody>
      </p:sp>
      <p:pic>
        <p:nvPicPr>
          <p:cNvPr id="28" name="Google Shape;28;p61" descr="A black background with a black square&#10;&#10;Description automatically generated with medium confidence"/>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10919015" y="6473029"/>
            <a:ext cx="869570" cy="281455"/>
          </a:xfrm>
          <a:prstGeom prst="rect">
            <a:avLst/>
          </a:prstGeom>
          <a:noFill/>
          <a:ln>
            <a:noFill/>
          </a:ln>
        </p:spPr>
      </p:pic>
      <p:sp>
        <p:nvSpPr>
          <p:cNvPr id="29" name="Google Shape;29;p61"/>
          <p:cNvSpPr txBox="1"/>
          <p:nvPr/>
        </p:nvSpPr>
        <p:spPr>
          <a:xfrm>
            <a:off x="403415" y="6481758"/>
            <a:ext cx="6100010"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200"/>
              <a:buFont typeface="Kanit"/>
              <a:buNone/>
            </a:pPr>
            <a:fld id="{00000000-1234-1234-1234-123412341234}" type="slidenum">
              <a:rPr lang="en-US" sz="1100" b="0" i="0" u="none" strike="noStrike" cap="none">
                <a:solidFill>
                  <a:srgbClr val="001F2D"/>
                </a:solidFill>
                <a:latin typeface="Josefin Sans"/>
                <a:ea typeface="Josefin Sans"/>
                <a:cs typeface="Josefin Sans"/>
                <a:sym typeface="Josefin Sans"/>
              </a:rPr>
              <a:t>‹#›</a:t>
            </a:fld>
            <a:r>
              <a:rPr lang="en-US" sz="1100" b="0" i="0" u="none" strike="noStrike" cap="none">
                <a:solidFill>
                  <a:srgbClr val="001F2D"/>
                </a:solidFill>
                <a:latin typeface="Josefin Sans"/>
                <a:ea typeface="Josefin Sans"/>
                <a:cs typeface="Josefin Sans"/>
                <a:sym typeface="Josefin Sans"/>
              </a:rPr>
              <a:t>  |  </a:t>
            </a:r>
            <a:r>
              <a:rPr lang="en-US" sz="1100" b="0" i="0" u="none" strike="noStrike" cap="none">
                <a:solidFill>
                  <a:schemeClr val="lt2"/>
                </a:solidFill>
                <a:latin typeface="Josefin Sans"/>
                <a:ea typeface="Josefin Sans"/>
                <a:cs typeface="Josefin Sans"/>
                <a:sym typeface="Josefin Sans"/>
              </a:rPr>
              <a:t>01/05/2025</a:t>
            </a:r>
            <a:r>
              <a:rPr lang="en-US" sz="1100" b="0" i="0" u="none" strike="noStrike" cap="none">
                <a:solidFill>
                  <a:srgbClr val="001F2D"/>
                </a:solidFill>
                <a:latin typeface="Josefin Sans"/>
                <a:ea typeface="Josefin Sans"/>
                <a:cs typeface="Josefin Sans"/>
                <a:sym typeface="Josefin Sans"/>
              </a:rPr>
              <a:t>  © Copyright 2006-2025 Inflectra Corporation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270035902"/>
      </p:ext>
    </p:extLst>
  </p:cSld>
  <p:clrMap bg1="lt1" tx1="dk1" bg2="dk2"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52.xml"/><Relationship Id="rId6" Type="http://schemas.openxmlformats.org/officeDocument/2006/relationships/image" Target="../media/image19.png"/><Relationship Id="rId5" Type="http://schemas.openxmlformats.org/officeDocument/2006/relationships/image" Target="../media/image37.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5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52.xml"/><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8" Type="http://schemas.openxmlformats.org/officeDocument/2006/relationships/hyperlink" Target="https://inflectra.com/Ideas/VideosAllPlaylists.aspx" TargetMode="External"/><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hyperlink" Target="https://www.inflectracon.com/" TargetMode="External"/><Relationship Id="rId2" Type="http://schemas.openxmlformats.org/officeDocument/2006/relationships/notesSlide" Target="../notesSlides/notesSlide13.xml"/><Relationship Id="rId1" Type="http://schemas.openxmlformats.org/officeDocument/2006/relationships/slideLayout" Target="../slideLayouts/slideLayout52.xml"/><Relationship Id="rId6" Type="http://schemas.openxmlformats.org/officeDocument/2006/relationships/image" Target="../media/image47.png"/><Relationship Id="rId11" Type="http://schemas.openxmlformats.org/officeDocument/2006/relationships/hyperlink" Target="https://www.youtube.com/@Inflectra_Tech" TargetMode="External"/><Relationship Id="rId5" Type="http://schemas.openxmlformats.org/officeDocument/2006/relationships/image" Target="../media/image46.png"/><Relationship Id="rId10" Type="http://schemas.openxmlformats.org/officeDocument/2006/relationships/hyperlink" Target="https://inflectra.com/Company/Events.aspx" TargetMode="External"/><Relationship Id="rId4" Type="http://schemas.openxmlformats.org/officeDocument/2006/relationships/image" Target="../media/image45.png"/><Relationship Id="rId9" Type="http://schemas.openxmlformats.org/officeDocument/2006/relationships/hyperlink" Target="https://campus.inflectra.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5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15.xml"/><Relationship Id="rId1" Type="http://schemas.openxmlformats.org/officeDocument/2006/relationships/slideLayout" Target="../slideLayouts/slideLayout62.xml"/><Relationship Id="rId5" Type="http://schemas.openxmlformats.org/officeDocument/2006/relationships/image" Target="../media/image56.png"/><Relationship Id="rId4" Type="http://schemas.openxmlformats.org/officeDocument/2006/relationships/hyperlink" Target="https://www.inflectra.com/Solutions/Industries/Healthcare-And-Bio-Technology.aspx"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16.xml"/><Relationship Id="rId1" Type="http://schemas.openxmlformats.org/officeDocument/2006/relationships/slideLayout" Target="../slideLayouts/slideLayout62.xml"/><Relationship Id="rId5" Type="http://schemas.openxmlformats.org/officeDocument/2006/relationships/image" Target="../media/image56.png"/><Relationship Id="rId4" Type="http://schemas.openxmlformats.org/officeDocument/2006/relationships/hyperlink" Target="https://www.inflectra.com/Solutions/Industries/Financial-Services.aspx"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7.xml"/><Relationship Id="rId1" Type="http://schemas.openxmlformats.org/officeDocument/2006/relationships/slideLayout" Target="../slideLayouts/slideLayout62.xml"/><Relationship Id="rId5" Type="http://schemas.openxmlformats.org/officeDocument/2006/relationships/hyperlink" Target="https://www.inflectra.com/Solutions/Industries/Healthcare-And-Bio-Technology.aspx" TargetMode="External"/><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8.xml"/><Relationship Id="rId1" Type="http://schemas.openxmlformats.org/officeDocument/2006/relationships/slideLayout" Target="../slideLayouts/slideLayout62.xml"/><Relationship Id="rId5" Type="http://schemas.openxmlformats.org/officeDocument/2006/relationships/hyperlink" Target="https://www.inflectra.com/Solutions/Industries/Healthcare-And-Bio-Technology.aspx" TargetMode="External"/><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1.xml"/><Relationship Id="rId4" Type="http://schemas.openxmlformats.org/officeDocument/2006/relationships/image" Target="../media/image62.png"/></Relationships>
</file>

<file path=ppt/slides/_rels/slide2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61.xml"/><Relationship Id="rId4" Type="http://schemas.openxmlformats.org/officeDocument/2006/relationships/image" Target="../media/image6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0.xml"/><Relationship Id="rId1" Type="http://schemas.openxmlformats.org/officeDocument/2006/relationships/slideLayout" Target="../slideLayouts/slideLayout61.xml"/><Relationship Id="rId6" Type="http://schemas.openxmlformats.org/officeDocument/2006/relationships/hyperlink" Target="https://www.inflectra.com/Company/Security.aspx" TargetMode="External"/><Relationship Id="rId5" Type="http://schemas.openxmlformats.org/officeDocument/2006/relationships/image" Target="../media/image68.png"/><Relationship Id="rId4" Type="http://schemas.openxmlformats.org/officeDocument/2006/relationships/image" Target="../media/image67.png"/></Relationships>
</file>

<file path=ppt/slides/_rels/slide26.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8.png"/><Relationship Id="rId2" Type="http://schemas.openxmlformats.org/officeDocument/2006/relationships/notesSlide" Target="../notesSlides/notesSlide21.xml"/><Relationship Id="rId16" Type="http://schemas.openxmlformats.org/officeDocument/2006/relationships/image" Target="../media/image82.png"/><Relationship Id="rId1" Type="http://schemas.openxmlformats.org/officeDocument/2006/relationships/slideLayout" Target="../slideLayouts/slideLayout63.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5" Type="http://schemas.openxmlformats.org/officeDocument/2006/relationships/image" Target="../media/image8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80.png"/></Relationships>
</file>

<file path=ppt/slides/_rels/slide2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22.xml"/><Relationship Id="rId1" Type="http://schemas.openxmlformats.org/officeDocument/2006/relationships/slideLayout" Target="../slideLayouts/slideLayout69.xml"/><Relationship Id="rId4" Type="http://schemas.openxmlformats.org/officeDocument/2006/relationships/hyperlink" Target="https://www.inflectra.com/Products/Cloud-Services.aspx" TargetMode="External"/></Relationships>
</file>

<file path=ppt/slides/_rels/slide28.xml.rels><?xml version="1.0" encoding="UTF-8" standalone="yes"?>
<Relationships xmlns="http://schemas.openxmlformats.org/package/2006/relationships"><Relationship Id="rId13" Type="http://schemas.openxmlformats.org/officeDocument/2006/relationships/image" Target="../media/image94.png"/><Relationship Id="rId18" Type="http://schemas.openxmlformats.org/officeDocument/2006/relationships/image" Target="../media/image99.png"/><Relationship Id="rId26" Type="http://schemas.openxmlformats.org/officeDocument/2006/relationships/image" Target="../media/image107.png"/><Relationship Id="rId3" Type="http://schemas.openxmlformats.org/officeDocument/2006/relationships/image" Target="../media/image84.png"/><Relationship Id="rId21" Type="http://schemas.openxmlformats.org/officeDocument/2006/relationships/image" Target="../media/image102.png"/><Relationship Id="rId7" Type="http://schemas.openxmlformats.org/officeDocument/2006/relationships/image" Target="../media/image88.png"/><Relationship Id="rId12" Type="http://schemas.openxmlformats.org/officeDocument/2006/relationships/image" Target="../media/image93.png"/><Relationship Id="rId17" Type="http://schemas.openxmlformats.org/officeDocument/2006/relationships/image" Target="../media/image98.png"/><Relationship Id="rId25" Type="http://schemas.openxmlformats.org/officeDocument/2006/relationships/image" Target="../media/image106.png"/><Relationship Id="rId33" Type="http://schemas.openxmlformats.org/officeDocument/2006/relationships/image" Target="../media/image114.png"/><Relationship Id="rId2" Type="http://schemas.openxmlformats.org/officeDocument/2006/relationships/notesSlide" Target="../notesSlides/notesSlide23.xml"/><Relationship Id="rId16" Type="http://schemas.openxmlformats.org/officeDocument/2006/relationships/image" Target="../media/image97.png"/><Relationship Id="rId20" Type="http://schemas.openxmlformats.org/officeDocument/2006/relationships/image" Target="../media/image101.png"/><Relationship Id="rId29" Type="http://schemas.openxmlformats.org/officeDocument/2006/relationships/image" Target="../media/image110.png"/><Relationship Id="rId1" Type="http://schemas.openxmlformats.org/officeDocument/2006/relationships/slideLayout" Target="../slideLayouts/slideLayout61.xml"/><Relationship Id="rId6" Type="http://schemas.openxmlformats.org/officeDocument/2006/relationships/image" Target="../media/image87.png"/><Relationship Id="rId11" Type="http://schemas.openxmlformats.org/officeDocument/2006/relationships/image" Target="../media/image92.png"/><Relationship Id="rId24" Type="http://schemas.openxmlformats.org/officeDocument/2006/relationships/image" Target="../media/image105.png"/><Relationship Id="rId32" Type="http://schemas.openxmlformats.org/officeDocument/2006/relationships/image" Target="../media/image113.png"/><Relationship Id="rId5" Type="http://schemas.openxmlformats.org/officeDocument/2006/relationships/image" Target="../media/image86.png"/><Relationship Id="rId15" Type="http://schemas.openxmlformats.org/officeDocument/2006/relationships/image" Target="../media/image96.png"/><Relationship Id="rId23" Type="http://schemas.openxmlformats.org/officeDocument/2006/relationships/image" Target="../media/image104.png"/><Relationship Id="rId28" Type="http://schemas.openxmlformats.org/officeDocument/2006/relationships/image" Target="../media/image109.png"/><Relationship Id="rId10" Type="http://schemas.openxmlformats.org/officeDocument/2006/relationships/image" Target="../media/image91.png"/><Relationship Id="rId19" Type="http://schemas.openxmlformats.org/officeDocument/2006/relationships/image" Target="../media/image100.png"/><Relationship Id="rId31" Type="http://schemas.openxmlformats.org/officeDocument/2006/relationships/image" Target="../media/image112.png"/><Relationship Id="rId4" Type="http://schemas.openxmlformats.org/officeDocument/2006/relationships/image" Target="../media/image85.png"/><Relationship Id="rId9" Type="http://schemas.openxmlformats.org/officeDocument/2006/relationships/image" Target="../media/image90.png"/><Relationship Id="rId14" Type="http://schemas.openxmlformats.org/officeDocument/2006/relationships/image" Target="../media/image95.png"/><Relationship Id="rId22" Type="http://schemas.openxmlformats.org/officeDocument/2006/relationships/image" Target="../media/image103.png"/><Relationship Id="rId27" Type="http://schemas.openxmlformats.org/officeDocument/2006/relationships/image" Target="../media/image108.png"/><Relationship Id="rId30" Type="http://schemas.openxmlformats.org/officeDocument/2006/relationships/image" Target="../media/image111.png"/><Relationship Id="rId8" Type="http://schemas.openxmlformats.org/officeDocument/2006/relationships/image" Target="../media/image89.png"/></Relationships>
</file>

<file path=ppt/slides/_rels/slide29.xml.rels><?xml version="1.0" encoding="UTF-8" standalone="yes"?>
<Relationships xmlns="http://schemas.openxmlformats.org/package/2006/relationships"><Relationship Id="rId8" Type="http://schemas.openxmlformats.org/officeDocument/2006/relationships/image" Target="../media/image120.png"/><Relationship Id="rId13" Type="http://schemas.openxmlformats.org/officeDocument/2006/relationships/image" Target="../media/image125.png"/><Relationship Id="rId18" Type="http://schemas.openxmlformats.org/officeDocument/2006/relationships/image" Target="../media/image130.png"/><Relationship Id="rId26" Type="http://schemas.openxmlformats.org/officeDocument/2006/relationships/image" Target="../media/image138.png"/><Relationship Id="rId3" Type="http://schemas.openxmlformats.org/officeDocument/2006/relationships/image" Target="../media/image115.png"/><Relationship Id="rId21" Type="http://schemas.openxmlformats.org/officeDocument/2006/relationships/image" Target="../media/image133.png"/><Relationship Id="rId7" Type="http://schemas.openxmlformats.org/officeDocument/2006/relationships/image" Target="../media/image119.png"/><Relationship Id="rId12" Type="http://schemas.openxmlformats.org/officeDocument/2006/relationships/image" Target="../media/image124.png"/><Relationship Id="rId17" Type="http://schemas.openxmlformats.org/officeDocument/2006/relationships/image" Target="../media/image129.png"/><Relationship Id="rId25" Type="http://schemas.openxmlformats.org/officeDocument/2006/relationships/image" Target="../media/image137.png"/><Relationship Id="rId2" Type="http://schemas.openxmlformats.org/officeDocument/2006/relationships/notesSlide" Target="../notesSlides/notesSlide24.xml"/><Relationship Id="rId16" Type="http://schemas.openxmlformats.org/officeDocument/2006/relationships/image" Target="../media/image128.png"/><Relationship Id="rId20" Type="http://schemas.openxmlformats.org/officeDocument/2006/relationships/image" Target="../media/image132.png"/><Relationship Id="rId1" Type="http://schemas.openxmlformats.org/officeDocument/2006/relationships/slideLayout" Target="../slideLayouts/slideLayout60.xml"/><Relationship Id="rId6" Type="http://schemas.openxmlformats.org/officeDocument/2006/relationships/image" Target="../media/image118.png"/><Relationship Id="rId11" Type="http://schemas.openxmlformats.org/officeDocument/2006/relationships/image" Target="../media/image123.png"/><Relationship Id="rId24" Type="http://schemas.openxmlformats.org/officeDocument/2006/relationships/image" Target="../media/image136.png"/><Relationship Id="rId5" Type="http://schemas.openxmlformats.org/officeDocument/2006/relationships/image" Target="../media/image117.png"/><Relationship Id="rId15" Type="http://schemas.openxmlformats.org/officeDocument/2006/relationships/image" Target="../media/image127.png"/><Relationship Id="rId23" Type="http://schemas.openxmlformats.org/officeDocument/2006/relationships/image" Target="../media/image135.png"/><Relationship Id="rId28" Type="http://schemas.openxmlformats.org/officeDocument/2006/relationships/image" Target="../media/image140.png"/><Relationship Id="rId10" Type="http://schemas.openxmlformats.org/officeDocument/2006/relationships/image" Target="../media/image122.png"/><Relationship Id="rId19" Type="http://schemas.openxmlformats.org/officeDocument/2006/relationships/image" Target="../media/image131.png"/><Relationship Id="rId4" Type="http://schemas.openxmlformats.org/officeDocument/2006/relationships/image" Target="../media/image116.png"/><Relationship Id="rId9" Type="http://schemas.openxmlformats.org/officeDocument/2006/relationships/image" Target="../media/image121.png"/><Relationship Id="rId14" Type="http://schemas.openxmlformats.org/officeDocument/2006/relationships/image" Target="../media/image126.png"/><Relationship Id="rId22" Type="http://schemas.openxmlformats.org/officeDocument/2006/relationships/image" Target="../media/image134.png"/><Relationship Id="rId27" Type="http://schemas.openxmlformats.org/officeDocument/2006/relationships/image" Target="../media/image13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37.xml"/><Relationship Id="rId4" Type="http://schemas.openxmlformats.org/officeDocument/2006/relationships/image" Target="../media/image14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png"/><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7.png"/><Relationship Id="rId1" Type="http://schemas.openxmlformats.org/officeDocument/2006/relationships/slideLayout" Target="../slideLayouts/slideLayout37.xml"/><Relationship Id="rId4" Type="http://schemas.openxmlformats.org/officeDocument/2006/relationships/image" Target="../media/image149.png"/></Relationships>
</file>

<file path=ppt/slides/_rels/slide36.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50.png"/><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52.png"/><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image" Target="../media/image154.png"/><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image" Target="../media/image156.pn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2.xml"/><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8.png"/><Relationship Id="rId1" Type="http://schemas.openxmlformats.org/officeDocument/2006/relationships/slideLayout" Target="../slideLayouts/slideLayout37.xml"/><Relationship Id="rId4" Type="http://schemas.openxmlformats.org/officeDocument/2006/relationships/image" Target="../media/image160.png"/></Relationships>
</file>

<file path=ppt/slides/_rels/slide41.xml.rels><?xml version="1.0" encoding="UTF-8" standalone="yes"?>
<Relationships xmlns="http://schemas.openxmlformats.org/package/2006/relationships"><Relationship Id="rId3" Type="http://schemas.openxmlformats.org/officeDocument/2006/relationships/image" Target="../media/image162.png"/><Relationship Id="rId2" Type="http://schemas.openxmlformats.org/officeDocument/2006/relationships/image" Target="../media/image161.png"/><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163.png"/><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3" Type="http://schemas.openxmlformats.org/officeDocument/2006/relationships/image" Target="../media/image166.svg"/><Relationship Id="rId7" Type="http://schemas.openxmlformats.org/officeDocument/2006/relationships/image" Target="../media/image170.png"/><Relationship Id="rId2" Type="http://schemas.openxmlformats.org/officeDocument/2006/relationships/image" Target="../media/image165.png"/><Relationship Id="rId1" Type="http://schemas.openxmlformats.org/officeDocument/2006/relationships/slideLayout" Target="../slideLayouts/slideLayout37.xml"/><Relationship Id="rId6" Type="http://schemas.openxmlformats.org/officeDocument/2006/relationships/image" Target="../media/image169.png"/><Relationship Id="rId5" Type="http://schemas.openxmlformats.org/officeDocument/2006/relationships/image" Target="../media/image168.svg"/><Relationship Id="rId4" Type="http://schemas.openxmlformats.org/officeDocument/2006/relationships/image" Target="../media/image167.png"/></Relationships>
</file>

<file path=ppt/slides/_rels/slide44.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image" Target="../media/image171.png"/><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image" Target="../media/image173.png"/><Relationship Id="rId1" Type="http://schemas.openxmlformats.org/officeDocument/2006/relationships/slideLayout" Target="../slideLayouts/slideLayout37.xml"/><Relationship Id="rId4" Type="http://schemas.openxmlformats.org/officeDocument/2006/relationships/image" Target="../media/image175.png"/></Relationships>
</file>

<file path=ppt/slides/_rels/slide46.xml.rels><?xml version="1.0" encoding="UTF-8" standalone="yes"?>
<Relationships xmlns="http://schemas.openxmlformats.org/package/2006/relationships"><Relationship Id="rId3" Type="http://schemas.openxmlformats.org/officeDocument/2006/relationships/image" Target="../media/image177.png"/><Relationship Id="rId2" Type="http://schemas.openxmlformats.org/officeDocument/2006/relationships/image" Target="../media/image176.png"/><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image" Target="../media/image178.png"/><Relationship Id="rId1" Type="http://schemas.openxmlformats.org/officeDocument/2006/relationships/slideLayout" Target="../slideLayouts/slideLayout37.xml"/><Relationship Id="rId4" Type="http://schemas.openxmlformats.org/officeDocument/2006/relationships/image" Target="../media/image180.png"/></Relationships>
</file>

<file path=ppt/slides/_rels/slide48.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image" Target="../media/image181.png"/><Relationship Id="rId1" Type="http://schemas.openxmlformats.org/officeDocument/2006/relationships/slideLayout" Target="../slideLayouts/slideLayout37.xml"/><Relationship Id="rId4" Type="http://schemas.openxmlformats.org/officeDocument/2006/relationships/image" Target="../media/image183.png"/></Relationships>
</file>

<file path=ppt/slides/_rels/slide49.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image" Target="../media/image184.png"/><Relationship Id="rId1" Type="http://schemas.openxmlformats.org/officeDocument/2006/relationships/slideLayout" Target="../slideLayouts/slideLayout37.xml"/><Relationship Id="rId4" Type="http://schemas.openxmlformats.org/officeDocument/2006/relationships/image" Target="../media/image186.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5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50.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image" Target="../media/image187.png"/><Relationship Id="rId1" Type="http://schemas.openxmlformats.org/officeDocument/2006/relationships/slideLayout" Target="../slideLayouts/slideLayout5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8" Type="http://schemas.openxmlformats.org/officeDocument/2006/relationships/image" Target="../media/image193.png"/><Relationship Id="rId13" Type="http://schemas.openxmlformats.org/officeDocument/2006/relationships/image" Target="../media/image198.png"/><Relationship Id="rId18" Type="http://schemas.openxmlformats.org/officeDocument/2006/relationships/image" Target="../media/image203.png"/><Relationship Id="rId26" Type="http://schemas.openxmlformats.org/officeDocument/2006/relationships/image" Target="../media/image211.png"/><Relationship Id="rId3" Type="http://schemas.openxmlformats.org/officeDocument/2006/relationships/image" Target="../media/image189.png"/><Relationship Id="rId21" Type="http://schemas.openxmlformats.org/officeDocument/2006/relationships/image" Target="../media/image206.png"/><Relationship Id="rId7" Type="http://schemas.openxmlformats.org/officeDocument/2006/relationships/image" Target="../media/image192.png"/><Relationship Id="rId12" Type="http://schemas.openxmlformats.org/officeDocument/2006/relationships/image" Target="../media/image197.png"/><Relationship Id="rId17" Type="http://schemas.openxmlformats.org/officeDocument/2006/relationships/image" Target="../media/image202.png"/><Relationship Id="rId25" Type="http://schemas.openxmlformats.org/officeDocument/2006/relationships/image" Target="../media/image210.png"/><Relationship Id="rId2" Type="http://schemas.openxmlformats.org/officeDocument/2006/relationships/notesSlide" Target="../notesSlides/notesSlide25.xml"/><Relationship Id="rId16" Type="http://schemas.openxmlformats.org/officeDocument/2006/relationships/image" Target="../media/image201.png"/><Relationship Id="rId20" Type="http://schemas.openxmlformats.org/officeDocument/2006/relationships/image" Target="../media/image205.png"/><Relationship Id="rId29" Type="http://schemas.openxmlformats.org/officeDocument/2006/relationships/image" Target="../media/image213.png"/><Relationship Id="rId1" Type="http://schemas.openxmlformats.org/officeDocument/2006/relationships/slideLayout" Target="../slideLayouts/slideLayout37.xml"/><Relationship Id="rId6" Type="http://schemas.openxmlformats.org/officeDocument/2006/relationships/image" Target="../media/image191.png"/><Relationship Id="rId11" Type="http://schemas.openxmlformats.org/officeDocument/2006/relationships/image" Target="../media/image196.png"/><Relationship Id="rId24" Type="http://schemas.openxmlformats.org/officeDocument/2006/relationships/image" Target="../media/image209.png"/><Relationship Id="rId5" Type="http://schemas.openxmlformats.org/officeDocument/2006/relationships/image" Target="../media/image116.png"/><Relationship Id="rId15" Type="http://schemas.openxmlformats.org/officeDocument/2006/relationships/image" Target="../media/image200.png"/><Relationship Id="rId23" Type="http://schemas.openxmlformats.org/officeDocument/2006/relationships/image" Target="../media/image208.png"/><Relationship Id="rId28" Type="http://schemas.openxmlformats.org/officeDocument/2006/relationships/image" Target="../media/image212.png"/><Relationship Id="rId10" Type="http://schemas.openxmlformats.org/officeDocument/2006/relationships/image" Target="../media/image195.png"/><Relationship Id="rId19" Type="http://schemas.openxmlformats.org/officeDocument/2006/relationships/image" Target="../media/image204.png"/><Relationship Id="rId31" Type="http://schemas.openxmlformats.org/officeDocument/2006/relationships/image" Target="../media/image215.png"/><Relationship Id="rId4" Type="http://schemas.openxmlformats.org/officeDocument/2006/relationships/image" Target="../media/image190.png"/><Relationship Id="rId9" Type="http://schemas.openxmlformats.org/officeDocument/2006/relationships/image" Target="../media/image194.png"/><Relationship Id="rId14" Type="http://schemas.openxmlformats.org/officeDocument/2006/relationships/image" Target="../media/image199.png"/><Relationship Id="rId22" Type="http://schemas.openxmlformats.org/officeDocument/2006/relationships/image" Target="../media/image207.png"/><Relationship Id="rId27" Type="http://schemas.openxmlformats.org/officeDocument/2006/relationships/image" Target="../media/image119.png"/><Relationship Id="rId30" Type="http://schemas.openxmlformats.org/officeDocument/2006/relationships/image" Target="../media/image214.png"/></Relationships>
</file>

<file path=ppt/slides/_rels/slide53.xml.rels><?xml version="1.0" encoding="UTF-8" standalone="yes"?>
<Relationships xmlns="http://schemas.openxmlformats.org/package/2006/relationships"><Relationship Id="rId8" Type="http://schemas.openxmlformats.org/officeDocument/2006/relationships/image" Target="../media/image222.png"/><Relationship Id="rId3" Type="http://schemas.openxmlformats.org/officeDocument/2006/relationships/image" Target="../media/image217.png"/><Relationship Id="rId7" Type="http://schemas.openxmlformats.org/officeDocument/2006/relationships/image" Target="../media/image221.jpeg"/><Relationship Id="rId2" Type="http://schemas.openxmlformats.org/officeDocument/2006/relationships/image" Target="../media/image216.png"/><Relationship Id="rId1" Type="http://schemas.openxmlformats.org/officeDocument/2006/relationships/slideLayout" Target="../slideLayouts/slideLayout37.xml"/><Relationship Id="rId6" Type="http://schemas.openxmlformats.org/officeDocument/2006/relationships/image" Target="../media/image220.png"/><Relationship Id="rId5" Type="http://schemas.openxmlformats.org/officeDocument/2006/relationships/image" Target="../media/image219.png"/><Relationship Id="rId4" Type="http://schemas.openxmlformats.org/officeDocument/2006/relationships/image" Target="../media/image218.png"/><Relationship Id="rId9" Type="http://schemas.openxmlformats.org/officeDocument/2006/relationships/image" Target="../media/image223.png"/></Relationships>
</file>

<file path=ppt/slides/_rels/slide54.xml.rels><?xml version="1.0" encoding="UTF-8" standalone="yes"?>
<Relationships xmlns="http://schemas.openxmlformats.org/package/2006/relationships"><Relationship Id="rId3" Type="http://schemas.openxmlformats.org/officeDocument/2006/relationships/image" Target="../media/image225.svg"/><Relationship Id="rId2" Type="http://schemas.openxmlformats.org/officeDocument/2006/relationships/image" Target="../media/image224.png"/><Relationship Id="rId1" Type="http://schemas.openxmlformats.org/officeDocument/2006/relationships/slideLayout" Target="../slideLayouts/slideLayout37.xml"/><Relationship Id="rId4" Type="http://schemas.openxmlformats.org/officeDocument/2006/relationships/image" Target="../media/image226.png"/></Relationships>
</file>

<file path=ppt/slides/_rels/slide55.xml.rels><?xml version="1.0" encoding="UTF-8" standalone="yes"?>
<Relationships xmlns="http://schemas.openxmlformats.org/package/2006/relationships"><Relationship Id="rId3" Type="http://schemas.openxmlformats.org/officeDocument/2006/relationships/image" Target="../media/image228.png"/><Relationship Id="rId2" Type="http://schemas.openxmlformats.org/officeDocument/2006/relationships/image" Target="../media/image227.png"/><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26" Type="http://schemas.openxmlformats.org/officeDocument/2006/relationships/image" Target="../media/image253.gif"/><Relationship Id="rId21" Type="http://schemas.openxmlformats.org/officeDocument/2006/relationships/image" Target="../media/image248.gif"/><Relationship Id="rId42" Type="http://schemas.openxmlformats.org/officeDocument/2006/relationships/image" Target="../media/image269.png"/><Relationship Id="rId47" Type="http://schemas.openxmlformats.org/officeDocument/2006/relationships/image" Target="../media/image274.gif"/><Relationship Id="rId63" Type="http://schemas.openxmlformats.org/officeDocument/2006/relationships/image" Target="../media/image288.png"/><Relationship Id="rId68" Type="http://schemas.openxmlformats.org/officeDocument/2006/relationships/image" Target="../media/image293.png"/><Relationship Id="rId2" Type="http://schemas.openxmlformats.org/officeDocument/2006/relationships/image" Target="../media/image229.png"/><Relationship Id="rId16" Type="http://schemas.openxmlformats.org/officeDocument/2006/relationships/image" Target="../media/image243.gif"/><Relationship Id="rId29" Type="http://schemas.openxmlformats.org/officeDocument/2006/relationships/image" Target="../media/image256.png"/><Relationship Id="rId11" Type="http://schemas.openxmlformats.org/officeDocument/2006/relationships/image" Target="../media/image238.gif"/><Relationship Id="rId24" Type="http://schemas.openxmlformats.org/officeDocument/2006/relationships/image" Target="../media/image251.gif"/><Relationship Id="rId32" Type="http://schemas.openxmlformats.org/officeDocument/2006/relationships/image" Target="../media/image259.png"/><Relationship Id="rId37" Type="http://schemas.openxmlformats.org/officeDocument/2006/relationships/image" Target="../media/image264.png"/><Relationship Id="rId40" Type="http://schemas.openxmlformats.org/officeDocument/2006/relationships/image" Target="../media/image267.gif"/><Relationship Id="rId45" Type="http://schemas.openxmlformats.org/officeDocument/2006/relationships/image" Target="../media/image272.png"/><Relationship Id="rId53" Type="http://schemas.microsoft.com/office/2007/relationships/hdphoto" Target="../media/hdphoto1.wdp"/><Relationship Id="rId58" Type="http://schemas.openxmlformats.org/officeDocument/2006/relationships/image" Target="../media/image283.png"/><Relationship Id="rId66" Type="http://schemas.openxmlformats.org/officeDocument/2006/relationships/image" Target="../media/image291.png"/><Relationship Id="rId74" Type="http://schemas.openxmlformats.org/officeDocument/2006/relationships/image" Target="../media/image299.png"/><Relationship Id="rId5" Type="http://schemas.openxmlformats.org/officeDocument/2006/relationships/image" Target="../media/image232.gif"/><Relationship Id="rId61" Type="http://schemas.openxmlformats.org/officeDocument/2006/relationships/image" Target="../media/image286.png"/><Relationship Id="rId19" Type="http://schemas.openxmlformats.org/officeDocument/2006/relationships/image" Target="../media/image246.png"/><Relationship Id="rId14" Type="http://schemas.openxmlformats.org/officeDocument/2006/relationships/image" Target="../media/image241.png"/><Relationship Id="rId22" Type="http://schemas.openxmlformats.org/officeDocument/2006/relationships/image" Target="../media/image249.png"/><Relationship Id="rId27" Type="http://schemas.openxmlformats.org/officeDocument/2006/relationships/image" Target="../media/image254.gif"/><Relationship Id="rId30" Type="http://schemas.openxmlformats.org/officeDocument/2006/relationships/image" Target="../media/image257.png"/><Relationship Id="rId35" Type="http://schemas.openxmlformats.org/officeDocument/2006/relationships/image" Target="../media/image262.gif"/><Relationship Id="rId43" Type="http://schemas.openxmlformats.org/officeDocument/2006/relationships/image" Target="../media/image270.png"/><Relationship Id="rId48" Type="http://schemas.openxmlformats.org/officeDocument/2006/relationships/image" Target="../media/image275.gif"/><Relationship Id="rId56" Type="http://schemas.openxmlformats.org/officeDocument/2006/relationships/image" Target="../media/image281.png"/><Relationship Id="rId64" Type="http://schemas.openxmlformats.org/officeDocument/2006/relationships/image" Target="../media/image289.png"/><Relationship Id="rId69" Type="http://schemas.openxmlformats.org/officeDocument/2006/relationships/image" Target="../media/image294.png"/><Relationship Id="rId8" Type="http://schemas.openxmlformats.org/officeDocument/2006/relationships/image" Target="../media/image235.gif"/><Relationship Id="rId51" Type="http://schemas.openxmlformats.org/officeDocument/2006/relationships/hyperlink" Target="https://www.inflectra.com/SpiraPlan/Downloads.aspx" TargetMode="External"/><Relationship Id="rId72" Type="http://schemas.openxmlformats.org/officeDocument/2006/relationships/image" Target="../media/image297.png"/><Relationship Id="rId3" Type="http://schemas.openxmlformats.org/officeDocument/2006/relationships/image" Target="../media/image230.png"/><Relationship Id="rId12" Type="http://schemas.openxmlformats.org/officeDocument/2006/relationships/image" Target="../media/image239.gif"/><Relationship Id="rId17" Type="http://schemas.openxmlformats.org/officeDocument/2006/relationships/image" Target="../media/image244.gif"/><Relationship Id="rId25" Type="http://schemas.openxmlformats.org/officeDocument/2006/relationships/image" Target="../media/image252.png"/><Relationship Id="rId33" Type="http://schemas.openxmlformats.org/officeDocument/2006/relationships/image" Target="../media/image260.gif"/><Relationship Id="rId38" Type="http://schemas.openxmlformats.org/officeDocument/2006/relationships/image" Target="../media/image265.gif"/><Relationship Id="rId46" Type="http://schemas.openxmlformats.org/officeDocument/2006/relationships/image" Target="../media/image273.gif"/><Relationship Id="rId59" Type="http://schemas.openxmlformats.org/officeDocument/2006/relationships/image" Target="../media/image284.png"/><Relationship Id="rId67" Type="http://schemas.openxmlformats.org/officeDocument/2006/relationships/image" Target="../media/image292.png"/><Relationship Id="rId20" Type="http://schemas.openxmlformats.org/officeDocument/2006/relationships/image" Target="../media/image247.gif"/><Relationship Id="rId41" Type="http://schemas.openxmlformats.org/officeDocument/2006/relationships/image" Target="../media/image268.gif"/><Relationship Id="rId54" Type="http://schemas.openxmlformats.org/officeDocument/2006/relationships/image" Target="../media/image279.png"/><Relationship Id="rId62" Type="http://schemas.openxmlformats.org/officeDocument/2006/relationships/image" Target="../media/image287.png"/><Relationship Id="rId70" Type="http://schemas.openxmlformats.org/officeDocument/2006/relationships/image" Target="../media/image295.png"/><Relationship Id="rId75" Type="http://schemas.openxmlformats.org/officeDocument/2006/relationships/image" Target="../media/image300.png"/><Relationship Id="rId1" Type="http://schemas.openxmlformats.org/officeDocument/2006/relationships/slideLayout" Target="../slideLayouts/slideLayout39.xml"/><Relationship Id="rId6" Type="http://schemas.openxmlformats.org/officeDocument/2006/relationships/image" Target="../media/image233.png"/><Relationship Id="rId15" Type="http://schemas.openxmlformats.org/officeDocument/2006/relationships/image" Target="../media/image242.gif"/><Relationship Id="rId23" Type="http://schemas.openxmlformats.org/officeDocument/2006/relationships/image" Target="../media/image250.png"/><Relationship Id="rId28" Type="http://schemas.openxmlformats.org/officeDocument/2006/relationships/image" Target="../media/image255.gif"/><Relationship Id="rId36" Type="http://schemas.openxmlformats.org/officeDocument/2006/relationships/image" Target="../media/image263.png"/><Relationship Id="rId49" Type="http://schemas.openxmlformats.org/officeDocument/2006/relationships/image" Target="../media/image276.gif"/><Relationship Id="rId57" Type="http://schemas.openxmlformats.org/officeDocument/2006/relationships/image" Target="../media/image282.png"/><Relationship Id="rId10" Type="http://schemas.openxmlformats.org/officeDocument/2006/relationships/image" Target="../media/image237.gif"/><Relationship Id="rId31" Type="http://schemas.openxmlformats.org/officeDocument/2006/relationships/image" Target="../media/image258.png"/><Relationship Id="rId44" Type="http://schemas.openxmlformats.org/officeDocument/2006/relationships/image" Target="../media/image271.png"/><Relationship Id="rId52" Type="http://schemas.openxmlformats.org/officeDocument/2006/relationships/image" Target="../media/image278.png"/><Relationship Id="rId60" Type="http://schemas.openxmlformats.org/officeDocument/2006/relationships/image" Target="../media/image285.png"/><Relationship Id="rId65" Type="http://schemas.openxmlformats.org/officeDocument/2006/relationships/image" Target="../media/image290.png"/><Relationship Id="rId73" Type="http://schemas.openxmlformats.org/officeDocument/2006/relationships/image" Target="../media/image298.png"/><Relationship Id="rId4" Type="http://schemas.openxmlformats.org/officeDocument/2006/relationships/image" Target="../media/image231.png"/><Relationship Id="rId9" Type="http://schemas.openxmlformats.org/officeDocument/2006/relationships/image" Target="../media/image236.gif"/><Relationship Id="rId13" Type="http://schemas.openxmlformats.org/officeDocument/2006/relationships/image" Target="../media/image240.gif"/><Relationship Id="rId18" Type="http://schemas.openxmlformats.org/officeDocument/2006/relationships/image" Target="../media/image245.gif"/><Relationship Id="rId39" Type="http://schemas.openxmlformats.org/officeDocument/2006/relationships/image" Target="../media/image266.gif"/><Relationship Id="rId34" Type="http://schemas.openxmlformats.org/officeDocument/2006/relationships/image" Target="../media/image261.gif"/><Relationship Id="rId50" Type="http://schemas.openxmlformats.org/officeDocument/2006/relationships/image" Target="../media/image277.gif"/><Relationship Id="rId55" Type="http://schemas.openxmlformats.org/officeDocument/2006/relationships/image" Target="../media/image280.png"/><Relationship Id="rId76" Type="http://schemas.openxmlformats.org/officeDocument/2006/relationships/image" Target="../media/image301.png"/><Relationship Id="rId7" Type="http://schemas.openxmlformats.org/officeDocument/2006/relationships/image" Target="../media/image234.png"/><Relationship Id="rId71" Type="http://schemas.openxmlformats.org/officeDocument/2006/relationships/image" Target="../media/image29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5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53.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53.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D5E135C-3A3B-465B-9568-7733710E5D2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28420" y="753991"/>
            <a:ext cx="10455546" cy="3840813"/>
          </a:xfrm>
          <a:prstGeom prst="rect">
            <a:avLst/>
          </a:prstGeom>
        </p:spPr>
      </p:pic>
      <p:sp>
        <p:nvSpPr>
          <p:cNvPr id="2" name="Title 1">
            <a:extLst>
              <a:ext uri="{FF2B5EF4-FFF2-40B4-BE49-F238E27FC236}">
                <a16:creationId xmlns:a16="http://schemas.microsoft.com/office/drawing/2014/main" id="{A2A852CC-4B7C-4191-B0D7-DC482B82E8B6}"/>
              </a:ext>
            </a:extLst>
          </p:cNvPr>
          <p:cNvSpPr>
            <a:spLocks noGrp="1"/>
          </p:cNvSpPr>
          <p:nvPr>
            <p:ph type="title"/>
          </p:nvPr>
        </p:nvSpPr>
        <p:spPr>
          <a:xfrm>
            <a:off x="2414726" y="4321162"/>
            <a:ext cx="9499107" cy="1325563"/>
          </a:xfrm>
        </p:spPr>
        <p:txBody>
          <a:bodyPr/>
          <a:lstStyle/>
          <a:p>
            <a:pPr algn="l"/>
            <a:r>
              <a:rPr lang="en-US" dirty="0">
                <a:solidFill>
                  <a:schemeClr val="tx2"/>
                </a:solidFill>
              </a:rPr>
              <a:t>Application Lifecycle Management (ALM)</a:t>
            </a:r>
          </a:p>
        </p:txBody>
      </p:sp>
    </p:spTree>
    <p:extLst>
      <p:ext uri="{BB962C8B-B14F-4D97-AF65-F5344CB8AC3E}">
        <p14:creationId xmlns:p14="http://schemas.microsoft.com/office/powerpoint/2010/main" val="46579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112"/>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SpiraTeam®: User Benefits</a:t>
            </a:r>
            <a:endParaRPr/>
          </a:p>
        </p:txBody>
      </p:sp>
      <p:grpSp>
        <p:nvGrpSpPr>
          <p:cNvPr id="870" name="Google Shape;870;p112"/>
          <p:cNvGrpSpPr/>
          <p:nvPr/>
        </p:nvGrpSpPr>
        <p:grpSpPr>
          <a:xfrm>
            <a:off x="842153" y="1407920"/>
            <a:ext cx="10507693" cy="2195891"/>
            <a:chOff x="3953" y="10921"/>
            <a:chExt cx="10507693" cy="2195891"/>
          </a:xfrm>
        </p:grpSpPr>
        <p:sp>
          <p:nvSpPr>
            <p:cNvPr id="871" name="Google Shape;871;p112"/>
            <p:cNvSpPr/>
            <p:nvPr/>
          </p:nvSpPr>
          <p:spPr>
            <a:xfrm>
              <a:off x="3953" y="10921"/>
              <a:ext cx="2377306" cy="864000"/>
            </a:xfrm>
            <a:prstGeom prst="rect">
              <a:avLst/>
            </a:prstGeom>
            <a:solidFill>
              <a:srgbClr val="FF970E"/>
            </a:solidFill>
            <a:ln>
              <a:noFill/>
            </a:ln>
            <a:effectLst>
              <a:outerShdw blurRad="63500" sx="102000" sy="102000" algn="ctr" rotWithShape="0">
                <a:srgbClr val="002F44">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72" name="Google Shape;872;p112"/>
            <p:cNvSpPr txBox="1"/>
            <p:nvPr/>
          </p:nvSpPr>
          <p:spPr>
            <a:xfrm>
              <a:off x="3953" y="10921"/>
              <a:ext cx="2377306" cy="864000"/>
            </a:xfrm>
            <a:prstGeom prst="rect">
              <a:avLst/>
            </a:prstGeom>
            <a:noFill/>
            <a:ln>
              <a:noFill/>
            </a:ln>
          </p:spPr>
          <p:txBody>
            <a:bodyPr spcFirstLastPara="1" wrap="square" lIns="92450" tIns="52825" rIns="92450" bIns="528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1F2D"/>
                  </a:solidFill>
                  <a:effectLst/>
                  <a:uLnTx/>
                  <a:uFillTx/>
                  <a:latin typeface="Poppins Medium"/>
                  <a:ea typeface="Poppins Medium"/>
                  <a:cs typeface="Poppins Medium"/>
                  <a:sym typeface="Poppins Medium"/>
                </a:rPr>
                <a:t>INTEGRATED AGILE LIFECYCLE MANAGEMENT</a:t>
              </a:r>
              <a:endParaRPr kumimoji="0" sz="1300" b="0" i="0" u="none" strike="noStrike" kern="0" cap="none" spc="0" normalizeH="0" baseline="0" noProof="0">
                <a:ln>
                  <a:noFill/>
                </a:ln>
                <a:solidFill>
                  <a:srgbClr val="001F2D"/>
                </a:solidFill>
                <a:effectLst/>
                <a:uLnTx/>
                <a:uFillTx/>
                <a:latin typeface="Poppins Medium"/>
                <a:ea typeface="Poppins Medium"/>
                <a:cs typeface="Poppins Medium"/>
                <a:sym typeface="Poppins Medium"/>
              </a:endParaRPr>
            </a:p>
          </p:txBody>
        </p:sp>
        <p:sp>
          <p:nvSpPr>
            <p:cNvPr id="873" name="Google Shape;873;p112"/>
            <p:cNvSpPr/>
            <p:nvPr/>
          </p:nvSpPr>
          <p:spPr>
            <a:xfrm>
              <a:off x="3953" y="878579"/>
              <a:ext cx="2377306" cy="1317600"/>
            </a:xfrm>
            <a:prstGeom prst="rect">
              <a:avLst/>
            </a:prstGeom>
            <a:solidFill>
              <a:schemeClr val="lt2"/>
            </a:solidFill>
            <a:ln>
              <a:noFill/>
            </a:ln>
            <a:effectLst>
              <a:outerShdw blurRad="63500" sx="102000" sy="102000" algn="ctr" rotWithShape="0">
                <a:srgbClr val="002F44">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74" name="Google Shape;874;p112"/>
            <p:cNvSpPr txBox="1"/>
            <p:nvPr/>
          </p:nvSpPr>
          <p:spPr>
            <a:xfrm>
              <a:off x="3953" y="878579"/>
              <a:ext cx="2377306" cy="1317600"/>
            </a:xfrm>
            <a:prstGeom prst="rect">
              <a:avLst/>
            </a:prstGeom>
            <a:noFill/>
            <a:ln>
              <a:noFill/>
            </a:ln>
          </p:spPr>
          <p:txBody>
            <a:bodyPr spcFirstLastPara="1" wrap="square" lIns="69325" tIns="69325" rIns="92450" bIns="104000" anchor="t" anchorCtr="0">
              <a:noAutofit/>
            </a:bodyPr>
            <a:lstStyle/>
            <a:p>
              <a:pPr marL="114300" marR="0" lvl="1" indent="-114300" algn="l" defTabSz="914400" rtl="0" eaLnBrk="1" fontAlgn="auto" latinLnBrk="0" hangingPunct="1">
                <a:lnSpc>
                  <a:spcPct val="9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Centralized tools for sprint planning, backlog prioritization, and progress tracking eliminate the need for multiple platforms, ensuring streamlined workflows.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75" name="Google Shape;875;p112"/>
            <p:cNvSpPr/>
            <p:nvPr/>
          </p:nvSpPr>
          <p:spPr>
            <a:xfrm>
              <a:off x="2714082" y="25212"/>
              <a:ext cx="2377306" cy="864000"/>
            </a:xfrm>
            <a:prstGeom prst="rect">
              <a:avLst/>
            </a:prstGeom>
            <a:solidFill>
              <a:srgbClr val="FF970E"/>
            </a:solidFill>
            <a:ln>
              <a:noFill/>
            </a:ln>
            <a:effectLst>
              <a:outerShdw blurRad="63500" sx="102000" sy="102000" algn="ctr" rotWithShape="0">
                <a:srgbClr val="002F44">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76" name="Google Shape;876;p112"/>
            <p:cNvSpPr txBox="1"/>
            <p:nvPr/>
          </p:nvSpPr>
          <p:spPr>
            <a:xfrm>
              <a:off x="2714082" y="25212"/>
              <a:ext cx="2377306" cy="864000"/>
            </a:xfrm>
            <a:prstGeom prst="rect">
              <a:avLst/>
            </a:prstGeom>
            <a:noFill/>
            <a:ln>
              <a:noFill/>
            </a:ln>
          </p:spPr>
          <p:txBody>
            <a:bodyPr spcFirstLastPara="1" wrap="square" lIns="92450" tIns="52825" rIns="92450" bIns="528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1F2D"/>
                  </a:solidFill>
                  <a:effectLst/>
                  <a:uLnTx/>
                  <a:uFillTx/>
                  <a:latin typeface="Poppins Medium"/>
                  <a:ea typeface="Poppins Medium"/>
                  <a:cs typeface="Poppins Medium"/>
                  <a:sym typeface="Poppins Medium"/>
                </a:rPr>
                <a:t>CROSS-FUNCTIONAL ALIGNMENT</a:t>
              </a:r>
              <a:endParaRPr kumimoji="0" sz="1300" b="0" i="0" u="none" strike="noStrike" kern="0" cap="none" spc="0" normalizeH="0" baseline="0" noProof="0">
                <a:ln>
                  <a:noFill/>
                </a:ln>
                <a:solidFill>
                  <a:srgbClr val="001F2D"/>
                </a:solidFill>
                <a:effectLst/>
                <a:uLnTx/>
                <a:uFillTx/>
                <a:latin typeface="Poppins Medium"/>
                <a:ea typeface="Poppins Medium"/>
                <a:cs typeface="Poppins Medium"/>
                <a:sym typeface="Poppins Medium"/>
              </a:endParaRPr>
            </a:p>
          </p:txBody>
        </p:sp>
        <p:sp>
          <p:nvSpPr>
            <p:cNvPr id="877" name="Google Shape;877;p112"/>
            <p:cNvSpPr/>
            <p:nvPr/>
          </p:nvSpPr>
          <p:spPr>
            <a:xfrm>
              <a:off x="2714082" y="889212"/>
              <a:ext cx="2377306" cy="1317600"/>
            </a:xfrm>
            <a:prstGeom prst="rect">
              <a:avLst/>
            </a:prstGeom>
            <a:solidFill>
              <a:schemeClr val="lt2">
                <a:alpha val="89411"/>
              </a:schemeClr>
            </a:solidFill>
            <a:ln>
              <a:noFill/>
            </a:ln>
            <a:effectLst>
              <a:outerShdw blurRad="63500" sx="102000" sy="102000" algn="ctr" rotWithShape="0">
                <a:srgbClr val="002F44">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78" name="Google Shape;878;p112"/>
            <p:cNvSpPr txBox="1"/>
            <p:nvPr/>
          </p:nvSpPr>
          <p:spPr>
            <a:xfrm>
              <a:off x="2714082" y="889212"/>
              <a:ext cx="2377306" cy="1317600"/>
            </a:xfrm>
            <a:prstGeom prst="rect">
              <a:avLst/>
            </a:prstGeom>
            <a:noFill/>
            <a:ln>
              <a:noFill/>
            </a:ln>
          </p:spPr>
          <p:txBody>
            <a:bodyPr spcFirstLastPara="1" wrap="square" lIns="69325" tIns="69325" rIns="92450" bIns="104000" anchor="t" anchorCtr="0">
              <a:noAutofit/>
            </a:bodyPr>
            <a:lstStyle/>
            <a:p>
              <a:pPr marL="114300" marR="0" lvl="1" indent="-114300" algn="l" defTabSz="914400" rtl="0" eaLnBrk="1" fontAlgn="auto" latinLnBrk="0" hangingPunct="1">
                <a:lnSpc>
                  <a:spcPct val="9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Facilitates collaboration across development, QA, and product teams with shared workflows and automated updates, reducing communication overhead.</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79" name="Google Shape;879;p112"/>
            <p:cNvSpPr/>
            <p:nvPr/>
          </p:nvSpPr>
          <p:spPr>
            <a:xfrm>
              <a:off x="5424211" y="25212"/>
              <a:ext cx="2377306" cy="864000"/>
            </a:xfrm>
            <a:prstGeom prst="rect">
              <a:avLst/>
            </a:prstGeom>
            <a:solidFill>
              <a:srgbClr val="FF970E"/>
            </a:solidFill>
            <a:ln>
              <a:noFill/>
            </a:ln>
            <a:effectLst>
              <a:outerShdw blurRad="63500" sx="102000" sy="102000" algn="ctr" rotWithShape="0">
                <a:srgbClr val="002F44">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80" name="Google Shape;880;p112"/>
            <p:cNvSpPr txBox="1"/>
            <p:nvPr/>
          </p:nvSpPr>
          <p:spPr>
            <a:xfrm>
              <a:off x="5424211" y="25212"/>
              <a:ext cx="2377306" cy="864000"/>
            </a:xfrm>
            <a:prstGeom prst="rect">
              <a:avLst/>
            </a:prstGeom>
            <a:noFill/>
            <a:ln>
              <a:noFill/>
            </a:ln>
          </p:spPr>
          <p:txBody>
            <a:bodyPr spcFirstLastPara="1" wrap="square" lIns="92450" tIns="52825" rIns="92450" bIns="528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1F2D"/>
                  </a:solidFill>
                  <a:effectLst/>
                  <a:uLnTx/>
                  <a:uFillTx/>
                  <a:latin typeface="Poppins Medium"/>
                  <a:ea typeface="Poppins Medium"/>
                  <a:cs typeface="Poppins Medium"/>
                  <a:sym typeface="Poppins Medium"/>
                </a:rPr>
                <a:t>DYNAMIC REQUIREMENT MANAGEMENT</a:t>
              </a:r>
              <a:endParaRPr kumimoji="0" sz="1300" b="0" i="0" u="none" strike="noStrike" kern="0" cap="none" spc="0" normalizeH="0" baseline="0" noProof="0">
                <a:ln>
                  <a:noFill/>
                </a:ln>
                <a:solidFill>
                  <a:srgbClr val="001F2D"/>
                </a:solidFill>
                <a:effectLst/>
                <a:uLnTx/>
                <a:uFillTx/>
                <a:latin typeface="Poppins Medium"/>
                <a:ea typeface="Poppins Medium"/>
                <a:cs typeface="Poppins Medium"/>
                <a:sym typeface="Poppins Medium"/>
              </a:endParaRPr>
            </a:p>
          </p:txBody>
        </p:sp>
        <p:sp>
          <p:nvSpPr>
            <p:cNvPr id="881" name="Google Shape;881;p112"/>
            <p:cNvSpPr/>
            <p:nvPr/>
          </p:nvSpPr>
          <p:spPr>
            <a:xfrm>
              <a:off x="5424211" y="889212"/>
              <a:ext cx="2377306" cy="1317600"/>
            </a:xfrm>
            <a:prstGeom prst="rect">
              <a:avLst/>
            </a:prstGeom>
            <a:solidFill>
              <a:schemeClr val="lt2">
                <a:alpha val="89411"/>
              </a:schemeClr>
            </a:solidFill>
            <a:ln>
              <a:noFill/>
            </a:ln>
            <a:effectLst>
              <a:outerShdw blurRad="63500" sx="102000" sy="102000" algn="ctr" rotWithShape="0">
                <a:srgbClr val="002F44">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82" name="Google Shape;882;p112"/>
            <p:cNvSpPr txBox="1"/>
            <p:nvPr/>
          </p:nvSpPr>
          <p:spPr>
            <a:xfrm>
              <a:off x="5424211" y="889212"/>
              <a:ext cx="2377306" cy="1317600"/>
            </a:xfrm>
            <a:prstGeom prst="rect">
              <a:avLst/>
            </a:prstGeom>
            <a:noFill/>
            <a:ln>
              <a:noFill/>
            </a:ln>
          </p:spPr>
          <p:txBody>
            <a:bodyPr spcFirstLastPara="1" wrap="square" lIns="69325" tIns="69325" rIns="92450" bIns="104000" anchor="t" anchorCtr="0">
              <a:noAutofit/>
            </a:bodyPr>
            <a:lstStyle/>
            <a:p>
              <a:pPr marL="114300" marR="0" lvl="1" indent="-114300" algn="l" defTabSz="914400" rtl="0" eaLnBrk="1" fontAlgn="auto" latinLnBrk="0" hangingPunct="1">
                <a:lnSpc>
                  <a:spcPct val="9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Enables real-time documentation, versioning, and tracking of requirements to minimize errors and ensure alignment with project goals.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83" name="Google Shape;883;p112"/>
            <p:cNvSpPr/>
            <p:nvPr/>
          </p:nvSpPr>
          <p:spPr>
            <a:xfrm>
              <a:off x="8134340" y="25212"/>
              <a:ext cx="2377306" cy="864000"/>
            </a:xfrm>
            <a:prstGeom prst="rect">
              <a:avLst/>
            </a:prstGeom>
            <a:solidFill>
              <a:srgbClr val="FF970E"/>
            </a:solidFill>
            <a:ln>
              <a:noFill/>
            </a:ln>
            <a:effectLst>
              <a:outerShdw blurRad="63500" sx="102000" sy="102000" algn="ctr" rotWithShape="0">
                <a:srgbClr val="002F44">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84" name="Google Shape;884;p112"/>
            <p:cNvSpPr txBox="1"/>
            <p:nvPr/>
          </p:nvSpPr>
          <p:spPr>
            <a:xfrm>
              <a:off x="8134340" y="25212"/>
              <a:ext cx="2377306" cy="864000"/>
            </a:xfrm>
            <a:prstGeom prst="rect">
              <a:avLst/>
            </a:prstGeom>
            <a:noFill/>
            <a:ln>
              <a:noFill/>
            </a:ln>
          </p:spPr>
          <p:txBody>
            <a:bodyPr spcFirstLastPara="1" wrap="square" lIns="92450" tIns="52825" rIns="92450" bIns="528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1F2D"/>
                  </a:solidFill>
                  <a:effectLst/>
                  <a:uLnTx/>
                  <a:uFillTx/>
                  <a:latin typeface="Poppins Medium"/>
                  <a:ea typeface="Poppins Medium"/>
                  <a:cs typeface="Poppins Medium"/>
                  <a:sym typeface="Poppins Medium"/>
                </a:rPr>
                <a:t>ENTERPRISE-GRADE COMPLIANCE TOOLS</a:t>
              </a:r>
              <a:endParaRPr kumimoji="0" sz="1300" b="0" i="0" u="none" strike="noStrike" kern="0" cap="none" spc="0" normalizeH="0" baseline="0" noProof="0">
                <a:ln>
                  <a:noFill/>
                </a:ln>
                <a:solidFill>
                  <a:srgbClr val="001F2D"/>
                </a:solidFill>
                <a:effectLst/>
                <a:uLnTx/>
                <a:uFillTx/>
                <a:latin typeface="Poppins Medium"/>
                <a:ea typeface="Poppins Medium"/>
                <a:cs typeface="Poppins Medium"/>
                <a:sym typeface="Poppins Medium"/>
              </a:endParaRPr>
            </a:p>
          </p:txBody>
        </p:sp>
        <p:sp>
          <p:nvSpPr>
            <p:cNvPr id="885" name="Google Shape;885;p112"/>
            <p:cNvSpPr/>
            <p:nvPr/>
          </p:nvSpPr>
          <p:spPr>
            <a:xfrm>
              <a:off x="8134340" y="889212"/>
              <a:ext cx="2377306" cy="1317600"/>
            </a:xfrm>
            <a:prstGeom prst="rect">
              <a:avLst/>
            </a:prstGeom>
            <a:solidFill>
              <a:schemeClr val="lt2">
                <a:alpha val="89411"/>
              </a:schemeClr>
            </a:solidFill>
            <a:ln>
              <a:noFill/>
            </a:ln>
            <a:effectLst>
              <a:outerShdw blurRad="63500" sx="102000" sy="102000" algn="ctr" rotWithShape="0">
                <a:srgbClr val="002F44">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86" name="Google Shape;886;p112"/>
            <p:cNvSpPr txBox="1"/>
            <p:nvPr/>
          </p:nvSpPr>
          <p:spPr>
            <a:xfrm>
              <a:off x="8134340" y="889212"/>
              <a:ext cx="2377306" cy="1317600"/>
            </a:xfrm>
            <a:prstGeom prst="rect">
              <a:avLst/>
            </a:prstGeom>
            <a:noFill/>
            <a:ln>
              <a:noFill/>
            </a:ln>
          </p:spPr>
          <p:txBody>
            <a:bodyPr spcFirstLastPara="1" wrap="square" lIns="69325" tIns="69325" rIns="92450" bIns="104000" anchor="t" anchorCtr="0">
              <a:noAutofit/>
            </a:bodyPr>
            <a:lstStyle/>
            <a:p>
              <a:pPr marL="114300" marR="0" lvl="1" indent="-114300" algn="l" defTabSz="914400" rtl="0" eaLnBrk="1" fontAlgn="auto" latinLnBrk="0" hangingPunct="1">
                <a:lnSpc>
                  <a:spcPct val="9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Configurable workflows and reporting ensure adherence to governance standards and regulatory requirements across all projects.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887" name="Google Shape;887;p112"/>
          <p:cNvGrpSpPr/>
          <p:nvPr/>
        </p:nvGrpSpPr>
        <p:grpSpPr>
          <a:xfrm>
            <a:off x="851678" y="3931897"/>
            <a:ext cx="10507693" cy="2108880"/>
            <a:chOff x="3953" y="2835"/>
            <a:chExt cx="10507693" cy="2108880"/>
          </a:xfrm>
        </p:grpSpPr>
        <p:sp>
          <p:nvSpPr>
            <p:cNvPr id="888" name="Google Shape;888;p112"/>
            <p:cNvSpPr/>
            <p:nvPr/>
          </p:nvSpPr>
          <p:spPr>
            <a:xfrm>
              <a:off x="3953" y="2835"/>
              <a:ext cx="2377306" cy="835200"/>
            </a:xfrm>
            <a:prstGeom prst="rect">
              <a:avLst/>
            </a:prstGeom>
            <a:solidFill>
              <a:srgbClr val="FF970E"/>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89" name="Google Shape;889;p112"/>
            <p:cNvSpPr txBox="1"/>
            <p:nvPr/>
          </p:nvSpPr>
          <p:spPr>
            <a:xfrm>
              <a:off x="3953" y="2835"/>
              <a:ext cx="2377306" cy="835200"/>
            </a:xfrm>
            <a:prstGeom prst="rect">
              <a:avLst/>
            </a:prstGeom>
            <a:noFill/>
            <a:ln>
              <a:noFill/>
            </a:ln>
          </p:spPr>
          <p:txBody>
            <a:bodyPr spcFirstLastPara="1" wrap="square" lIns="92450" tIns="52825" rIns="92450" bIns="528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1F2D"/>
                  </a:solidFill>
                  <a:effectLst/>
                  <a:uLnTx/>
                  <a:uFillTx/>
                  <a:latin typeface="Poppins Medium"/>
                  <a:ea typeface="Poppins Medium"/>
                  <a:cs typeface="Poppins Medium"/>
                  <a:sym typeface="Poppins Medium"/>
                </a:rPr>
                <a:t>UNIFIED TOOL ECOSYSTEM</a:t>
              </a:r>
              <a:endParaRPr kumimoji="0" sz="1300" b="0" i="0" u="none" strike="noStrike" kern="0" cap="none" spc="0" normalizeH="0" baseline="0" noProof="0">
                <a:ln>
                  <a:noFill/>
                </a:ln>
                <a:solidFill>
                  <a:srgbClr val="001F2D"/>
                </a:solidFill>
                <a:effectLst/>
                <a:uLnTx/>
                <a:uFillTx/>
                <a:latin typeface="Poppins Medium"/>
                <a:ea typeface="Poppins Medium"/>
                <a:cs typeface="Poppins Medium"/>
                <a:sym typeface="Poppins Medium"/>
              </a:endParaRPr>
            </a:p>
          </p:txBody>
        </p:sp>
        <p:sp>
          <p:nvSpPr>
            <p:cNvPr id="890" name="Google Shape;890;p112"/>
            <p:cNvSpPr/>
            <p:nvPr/>
          </p:nvSpPr>
          <p:spPr>
            <a:xfrm>
              <a:off x="3953" y="838035"/>
              <a:ext cx="2377306" cy="1273680"/>
            </a:xfrm>
            <a:prstGeom prst="rect">
              <a:avLst/>
            </a:prstGeom>
            <a:solidFill>
              <a:schemeClr val="lt2">
                <a:alpha val="89411"/>
              </a:schemeClr>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91" name="Google Shape;891;p112"/>
            <p:cNvSpPr txBox="1"/>
            <p:nvPr/>
          </p:nvSpPr>
          <p:spPr>
            <a:xfrm>
              <a:off x="3953" y="838035"/>
              <a:ext cx="2377306" cy="1273680"/>
            </a:xfrm>
            <a:prstGeom prst="rect">
              <a:avLst/>
            </a:prstGeom>
            <a:noFill/>
            <a:ln>
              <a:noFill/>
            </a:ln>
          </p:spPr>
          <p:txBody>
            <a:bodyPr spcFirstLastPara="1" wrap="square" lIns="69325" tIns="69325" rIns="92450" bIns="104000" anchor="t" anchorCtr="0">
              <a:noAutofit/>
            </a:bodyPr>
            <a:lstStyle/>
            <a:p>
              <a:pPr marL="114300" marR="0" lvl="1" indent="-114300" algn="l" defTabSz="914400" rtl="0" eaLnBrk="1" fontAlgn="auto" latinLnBrk="0" hangingPunct="1">
                <a:lnSpc>
                  <a:spcPct val="9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Replace multiple disconnected tools with a centralized platform for project, requirement, and test management, reducing costs and complexity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92" name="Google Shape;892;p112"/>
            <p:cNvSpPr/>
            <p:nvPr/>
          </p:nvSpPr>
          <p:spPr>
            <a:xfrm>
              <a:off x="2714082" y="2835"/>
              <a:ext cx="2377306" cy="835200"/>
            </a:xfrm>
            <a:prstGeom prst="rect">
              <a:avLst/>
            </a:prstGeom>
            <a:solidFill>
              <a:srgbClr val="FF970E"/>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93" name="Google Shape;893;p112"/>
            <p:cNvSpPr txBox="1"/>
            <p:nvPr/>
          </p:nvSpPr>
          <p:spPr>
            <a:xfrm>
              <a:off x="2714082" y="2835"/>
              <a:ext cx="2377306" cy="835200"/>
            </a:xfrm>
            <a:prstGeom prst="rect">
              <a:avLst/>
            </a:prstGeom>
            <a:noFill/>
            <a:ln>
              <a:noFill/>
            </a:ln>
          </p:spPr>
          <p:txBody>
            <a:bodyPr spcFirstLastPara="1" wrap="square" lIns="92450" tIns="52825" rIns="92450" bIns="528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1F2D"/>
                  </a:solidFill>
                  <a:effectLst/>
                  <a:uLnTx/>
                  <a:uFillTx/>
                  <a:latin typeface="Poppins Medium"/>
                  <a:ea typeface="Poppins Medium"/>
                  <a:cs typeface="Poppins Medium"/>
                  <a:sym typeface="Poppins Medium"/>
                </a:rPr>
                <a:t>SCALABLE PROJECT MANAGEMENT</a:t>
              </a:r>
              <a:endParaRPr kumimoji="0" sz="1300" b="0" i="0" u="none" strike="noStrike" kern="0" cap="none" spc="0" normalizeH="0" baseline="0" noProof="0">
                <a:ln>
                  <a:noFill/>
                </a:ln>
                <a:solidFill>
                  <a:srgbClr val="001F2D"/>
                </a:solidFill>
                <a:effectLst/>
                <a:uLnTx/>
                <a:uFillTx/>
                <a:latin typeface="Poppins Medium"/>
                <a:ea typeface="Poppins Medium"/>
                <a:cs typeface="Poppins Medium"/>
                <a:sym typeface="Poppins Medium"/>
              </a:endParaRPr>
            </a:p>
          </p:txBody>
        </p:sp>
        <p:sp>
          <p:nvSpPr>
            <p:cNvPr id="894" name="Google Shape;894;p112"/>
            <p:cNvSpPr/>
            <p:nvPr/>
          </p:nvSpPr>
          <p:spPr>
            <a:xfrm>
              <a:off x="2714082" y="838035"/>
              <a:ext cx="2377306" cy="1273680"/>
            </a:xfrm>
            <a:prstGeom prst="rect">
              <a:avLst/>
            </a:prstGeom>
            <a:solidFill>
              <a:schemeClr val="lt2">
                <a:alpha val="89411"/>
              </a:schemeClr>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95" name="Google Shape;895;p112"/>
            <p:cNvSpPr txBox="1"/>
            <p:nvPr/>
          </p:nvSpPr>
          <p:spPr>
            <a:xfrm>
              <a:off x="2714082" y="838035"/>
              <a:ext cx="2377306" cy="1273680"/>
            </a:xfrm>
            <a:prstGeom prst="rect">
              <a:avLst/>
            </a:prstGeom>
            <a:noFill/>
            <a:ln>
              <a:noFill/>
            </a:ln>
          </p:spPr>
          <p:txBody>
            <a:bodyPr spcFirstLastPara="1" wrap="square" lIns="69325" tIns="69325" rIns="92450" bIns="104000" anchor="t" anchorCtr="0">
              <a:noAutofit/>
            </a:bodyPr>
            <a:lstStyle/>
            <a:p>
              <a:pPr marL="114300" marR="0" lvl="1" indent="-114300" algn="l" defTabSz="914400" rtl="0" eaLnBrk="1" fontAlgn="auto" latinLnBrk="0" hangingPunct="1">
                <a:lnSpc>
                  <a:spcPct val="9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Support enterprise growth with a scalable platform designed to manage portfolios, resources, and large teams effectively.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96" name="Google Shape;896;p112"/>
            <p:cNvSpPr/>
            <p:nvPr/>
          </p:nvSpPr>
          <p:spPr>
            <a:xfrm>
              <a:off x="5424211" y="2835"/>
              <a:ext cx="2377306" cy="835200"/>
            </a:xfrm>
            <a:prstGeom prst="rect">
              <a:avLst/>
            </a:prstGeom>
            <a:solidFill>
              <a:srgbClr val="FF970E"/>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97" name="Google Shape;897;p112"/>
            <p:cNvSpPr txBox="1"/>
            <p:nvPr/>
          </p:nvSpPr>
          <p:spPr>
            <a:xfrm>
              <a:off x="5424211" y="2835"/>
              <a:ext cx="2377306" cy="835200"/>
            </a:xfrm>
            <a:prstGeom prst="rect">
              <a:avLst/>
            </a:prstGeom>
            <a:noFill/>
            <a:ln>
              <a:noFill/>
            </a:ln>
          </p:spPr>
          <p:txBody>
            <a:bodyPr spcFirstLastPara="1" wrap="square" lIns="92450" tIns="52825" rIns="92450" bIns="528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1F2D"/>
                  </a:solidFill>
                  <a:effectLst/>
                  <a:uLnTx/>
                  <a:uFillTx/>
                  <a:latin typeface="Poppins Medium"/>
                  <a:ea typeface="Poppins Medium"/>
                  <a:cs typeface="Poppins Medium"/>
                  <a:sym typeface="Poppins Medium"/>
                </a:rPr>
                <a:t>FULL TRACEABILITY ACROSS TESTING PHASES</a:t>
              </a:r>
              <a:endParaRPr kumimoji="0" sz="1300" b="0" i="0" u="none" strike="noStrike" kern="0" cap="none" spc="0" normalizeH="0" baseline="0" noProof="0">
                <a:ln>
                  <a:noFill/>
                </a:ln>
                <a:solidFill>
                  <a:srgbClr val="001F2D"/>
                </a:solidFill>
                <a:effectLst/>
                <a:uLnTx/>
                <a:uFillTx/>
                <a:latin typeface="Poppins Medium"/>
                <a:ea typeface="Poppins Medium"/>
                <a:cs typeface="Poppins Medium"/>
                <a:sym typeface="Poppins Medium"/>
              </a:endParaRPr>
            </a:p>
          </p:txBody>
        </p:sp>
        <p:sp>
          <p:nvSpPr>
            <p:cNvPr id="898" name="Google Shape;898;p112"/>
            <p:cNvSpPr/>
            <p:nvPr/>
          </p:nvSpPr>
          <p:spPr>
            <a:xfrm>
              <a:off x="5424211" y="838035"/>
              <a:ext cx="2377306" cy="1273680"/>
            </a:xfrm>
            <a:prstGeom prst="rect">
              <a:avLst/>
            </a:prstGeom>
            <a:solidFill>
              <a:schemeClr val="lt2">
                <a:alpha val="89411"/>
              </a:schemeClr>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99" name="Google Shape;899;p112"/>
            <p:cNvSpPr txBox="1"/>
            <p:nvPr/>
          </p:nvSpPr>
          <p:spPr>
            <a:xfrm>
              <a:off x="5424211" y="838035"/>
              <a:ext cx="2377306" cy="1273680"/>
            </a:xfrm>
            <a:prstGeom prst="rect">
              <a:avLst/>
            </a:prstGeom>
            <a:noFill/>
            <a:ln>
              <a:noFill/>
            </a:ln>
          </p:spPr>
          <p:txBody>
            <a:bodyPr spcFirstLastPara="1" wrap="square" lIns="69325" tIns="69325" rIns="92450" bIns="104000" anchor="t" anchorCtr="0">
              <a:noAutofit/>
            </a:bodyPr>
            <a:lstStyle/>
            <a:p>
              <a:pPr marL="114300" marR="0" lvl="1" indent="-114300" algn="l" defTabSz="914400" rtl="0" eaLnBrk="1" fontAlgn="auto" latinLnBrk="0" hangingPunct="1">
                <a:lnSpc>
                  <a:spcPct val="9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Ensures complete linkage between requirements, test cases, execution results, and defects, improving quality assurance accuracy and accountability.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00" name="Google Shape;900;p112"/>
            <p:cNvSpPr/>
            <p:nvPr/>
          </p:nvSpPr>
          <p:spPr>
            <a:xfrm>
              <a:off x="8134340" y="2835"/>
              <a:ext cx="2377306" cy="835200"/>
            </a:xfrm>
            <a:prstGeom prst="rect">
              <a:avLst/>
            </a:prstGeom>
            <a:solidFill>
              <a:srgbClr val="FF970E"/>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01" name="Google Shape;901;p112"/>
            <p:cNvSpPr txBox="1"/>
            <p:nvPr/>
          </p:nvSpPr>
          <p:spPr>
            <a:xfrm>
              <a:off x="8134340" y="2835"/>
              <a:ext cx="2377306" cy="835200"/>
            </a:xfrm>
            <a:prstGeom prst="rect">
              <a:avLst/>
            </a:prstGeom>
            <a:noFill/>
            <a:ln>
              <a:noFill/>
            </a:ln>
          </p:spPr>
          <p:txBody>
            <a:bodyPr spcFirstLastPara="1" wrap="square" lIns="92450" tIns="52825" rIns="92450" bIns="52825" anchor="ctr" anchorCtr="0">
              <a:noAutofit/>
            </a:bodyPr>
            <a:lstStyle/>
            <a:p>
              <a:pPr marL="0" marR="0" lvl="0" indent="0" algn="ctr" defTabSz="914400" rtl="0" eaLnBrk="1" fontAlgn="auto" latinLnBrk="0" hangingPunct="1">
                <a:lnSpc>
                  <a:spcPct val="9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1F2D"/>
                  </a:solidFill>
                  <a:effectLst/>
                  <a:uLnTx/>
                  <a:uFillTx/>
                  <a:latin typeface="Poppins Medium"/>
                  <a:ea typeface="Poppins Medium"/>
                  <a:cs typeface="Poppins Medium"/>
                  <a:sym typeface="Poppins Medium"/>
                </a:rPr>
                <a:t>AI-POWERED RISK MITIGATION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02" name="Google Shape;902;p112"/>
            <p:cNvSpPr/>
            <p:nvPr/>
          </p:nvSpPr>
          <p:spPr>
            <a:xfrm>
              <a:off x="8134340" y="838035"/>
              <a:ext cx="2377306" cy="1273680"/>
            </a:xfrm>
            <a:prstGeom prst="rect">
              <a:avLst/>
            </a:prstGeom>
            <a:solidFill>
              <a:schemeClr val="lt2">
                <a:alpha val="89411"/>
              </a:schemeClr>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03" name="Google Shape;903;p112"/>
            <p:cNvSpPr txBox="1"/>
            <p:nvPr/>
          </p:nvSpPr>
          <p:spPr>
            <a:xfrm>
              <a:off x="8134340" y="838035"/>
              <a:ext cx="2377306" cy="1273680"/>
            </a:xfrm>
            <a:prstGeom prst="rect">
              <a:avLst/>
            </a:prstGeom>
            <a:noFill/>
            <a:ln>
              <a:noFill/>
            </a:ln>
          </p:spPr>
          <p:txBody>
            <a:bodyPr spcFirstLastPara="1" wrap="square" lIns="69325" tIns="69325" rIns="92450" bIns="104000" anchor="t" anchorCtr="0">
              <a:noAutofit/>
            </a:bodyPr>
            <a:lstStyle/>
            <a:p>
              <a:pPr marL="114300" marR="0" lvl="1" indent="-114300" algn="l" defTabSz="914400" rtl="0" eaLnBrk="1" fontAlgn="auto" latinLnBrk="0" hangingPunct="1">
                <a:lnSpc>
                  <a:spcPct val="9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Leverage AI to assess project data and flag potential compliance or operational risks before they escalate.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pic>
        <p:nvPicPr>
          <p:cNvPr id="904" name="Google Shape;904;p11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773922" y="494578"/>
            <a:ext cx="579878" cy="69816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5"/>
        <p:cNvGrpSpPr/>
        <p:nvPr/>
      </p:nvGrpSpPr>
      <p:grpSpPr>
        <a:xfrm>
          <a:off x="0" y="0"/>
          <a:ext cx="0" cy="0"/>
          <a:chOff x="0" y="0"/>
          <a:chExt cx="0" cy="0"/>
        </a:xfrm>
      </p:grpSpPr>
      <p:sp>
        <p:nvSpPr>
          <p:cNvPr id="1126" name="Google Shape;1126;p29"/>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Add-On Products</a:t>
            </a:r>
            <a:endParaRPr>
              <a:latin typeface="Josefin Sans"/>
              <a:ea typeface="Josefin Sans"/>
              <a:cs typeface="Josefin Sans"/>
              <a:sym typeface="Josefin Sans"/>
            </a:endParaRPr>
          </a:p>
        </p:txBody>
      </p:sp>
      <p:cxnSp>
        <p:nvCxnSpPr>
          <p:cNvPr id="1127" name="Google Shape;1127;p29"/>
          <p:cNvCxnSpPr>
            <a:endCxn id="1128" idx="0"/>
          </p:cNvCxnSpPr>
          <p:nvPr/>
        </p:nvCxnSpPr>
        <p:spPr>
          <a:xfrm flipH="1">
            <a:off x="6530493" y="2143328"/>
            <a:ext cx="943800" cy="584100"/>
          </a:xfrm>
          <a:prstGeom prst="bentConnector3">
            <a:avLst>
              <a:gd name="adj1" fmla="val -5"/>
            </a:avLst>
          </a:prstGeom>
          <a:noFill/>
          <a:ln w="57150" cap="flat" cmpd="sng">
            <a:solidFill>
              <a:srgbClr val="073642"/>
            </a:solidFill>
            <a:prstDash val="solid"/>
            <a:miter lim="800000"/>
            <a:headEnd type="none" w="sm" len="sm"/>
            <a:tailEnd type="none" w="sm" len="sm"/>
          </a:ln>
        </p:spPr>
      </p:cxnSp>
      <p:cxnSp>
        <p:nvCxnSpPr>
          <p:cNvPr id="1129" name="Google Shape;1129;p29"/>
          <p:cNvCxnSpPr/>
          <p:nvPr/>
        </p:nvCxnSpPr>
        <p:spPr>
          <a:xfrm>
            <a:off x="5926665" y="1494738"/>
            <a:ext cx="0" cy="4998137"/>
          </a:xfrm>
          <a:prstGeom prst="straightConnector1">
            <a:avLst/>
          </a:prstGeom>
          <a:noFill/>
          <a:ln w="28575" cap="flat" cmpd="sng">
            <a:solidFill>
              <a:srgbClr val="073642"/>
            </a:solidFill>
            <a:prstDash val="solid"/>
            <a:miter lim="800000"/>
            <a:headEnd type="none" w="sm" len="sm"/>
            <a:tailEnd type="none" w="sm" len="sm"/>
          </a:ln>
        </p:spPr>
      </p:cxnSp>
      <p:sp>
        <p:nvSpPr>
          <p:cNvPr id="1130" name="Google Shape;1130;p29"/>
          <p:cNvSpPr/>
          <p:nvPr/>
        </p:nvSpPr>
        <p:spPr>
          <a:xfrm>
            <a:off x="6281508" y="2438337"/>
            <a:ext cx="5538919" cy="3839915"/>
          </a:xfrm>
          <a:prstGeom prst="roundRect">
            <a:avLst>
              <a:gd name="adj" fmla="val 5145"/>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128" name="Google Shape;1128;p29"/>
          <p:cNvSpPr/>
          <p:nvPr/>
        </p:nvSpPr>
        <p:spPr>
          <a:xfrm>
            <a:off x="6407247" y="2727428"/>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131" name="Google Shape;1131;p29"/>
          <p:cNvSpPr/>
          <p:nvPr/>
        </p:nvSpPr>
        <p:spPr>
          <a:xfrm>
            <a:off x="6407247" y="3522599"/>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132" name="Google Shape;1132;p29"/>
          <p:cNvSpPr/>
          <p:nvPr/>
        </p:nvSpPr>
        <p:spPr>
          <a:xfrm>
            <a:off x="6412347" y="415695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133" name="Google Shape;1133;p29"/>
          <p:cNvSpPr/>
          <p:nvPr/>
        </p:nvSpPr>
        <p:spPr>
          <a:xfrm>
            <a:off x="6407247" y="4830528"/>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134" name="Google Shape;1134;p29"/>
          <p:cNvSpPr/>
          <p:nvPr/>
        </p:nvSpPr>
        <p:spPr>
          <a:xfrm>
            <a:off x="6407247" y="5600759"/>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cxnSp>
        <p:nvCxnSpPr>
          <p:cNvPr id="1135" name="Google Shape;1135;p29"/>
          <p:cNvCxnSpPr>
            <a:stCxn id="1128" idx="4"/>
            <a:endCxn id="1131" idx="0"/>
          </p:cNvCxnSpPr>
          <p:nvPr/>
        </p:nvCxnSpPr>
        <p:spPr>
          <a:xfrm>
            <a:off x="6530493" y="2973920"/>
            <a:ext cx="0" cy="548700"/>
          </a:xfrm>
          <a:prstGeom prst="straightConnector1">
            <a:avLst/>
          </a:prstGeom>
          <a:noFill/>
          <a:ln w="57150" cap="flat" cmpd="sng">
            <a:solidFill>
              <a:srgbClr val="073642"/>
            </a:solidFill>
            <a:prstDash val="solid"/>
            <a:miter lim="800000"/>
            <a:headEnd type="none" w="sm" len="sm"/>
            <a:tailEnd type="none" w="sm" len="sm"/>
          </a:ln>
        </p:spPr>
      </p:cxnSp>
      <p:cxnSp>
        <p:nvCxnSpPr>
          <p:cNvPr id="1136" name="Google Shape;1136;p29"/>
          <p:cNvCxnSpPr>
            <a:stCxn id="1131" idx="4"/>
            <a:endCxn id="1132" idx="0"/>
          </p:cNvCxnSpPr>
          <p:nvPr/>
        </p:nvCxnSpPr>
        <p:spPr>
          <a:xfrm>
            <a:off x="6530493" y="3769091"/>
            <a:ext cx="5100" cy="387900"/>
          </a:xfrm>
          <a:prstGeom prst="straightConnector1">
            <a:avLst/>
          </a:prstGeom>
          <a:noFill/>
          <a:ln w="57150" cap="flat" cmpd="sng">
            <a:solidFill>
              <a:srgbClr val="073642"/>
            </a:solidFill>
            <a:prstDash val="solid"/>
            <a:miter lim="800000"/>
            <a:headEnd type="none" w="sm" len="sm"/>
            <a:tailEnd type="none" w="sm" len="sm"/>
          </a:ln>
        </p:spPr>
      </p:cxnSp>
      <p:cxnSp>
        <p:nvCxnSpPr>
          <p:cNvPr id="1137" name="Google Shape;1137;p29"/>
          <p:cNvCxnSpPr>
            <a:stCxn id="1132" idx="4"/>
          </p:cNvCxnSpPr>
          <p:nvPr/>
        </p:nvCxnSpPr>
        <p:spPr>
          <a:xfrm flipH="1">
            <a:off x="6530493" y="4403448"/>
            <a:ext cx="5100" cy="223200"/>
          </a:xfrm>
          <a:prstGeom prst="straightConnector1">
            <a:avLst/>
          </a:prstGeom>
          <a:noFill/>
          <a:ln w="57150" cap="flat" cmpd="sng">
            <a:solidFill>
              <a:srgbClr val="073642"/>
            </a:solidFill>
            <a:prstDash val="solid"/>
            <a:miter lim="800000"/>
            <a:headEnd type="none" w="sm" len="sm"/>
            <a:tailEnd type="none" w="sm" len="sm"/>
          </a:ln>
        </p:spPr>
      </p:cxnSp>
      <p:cxnSp>
        <p:nvCxnSpPr>
          <p:cNvPr id="1138" name="Google Shape;1138;p29"/>
          <p:cNvCxnSpPr>
            <a:endCxn id="1133" idx="0"/>
          </p:cNvCxnSpPr>
          <p:nvPr/>
        </p:nvCxnSpPr>
        <p:spPr>
          <a:xfrm>
            <a:off x="6530493" y="4628928"/>
            <a:ext cx="0" cy="201600"/>
          </a:xfrm>
          <a:prstGeom prst="straightConnector1">
            <a:avLst/>
          </a:prstGeom>
          <a:noFill/>
          <a:ln w="57150" cap="flat" cmpd="sng">
            <a:solidFill>
              <a:srgbClr val="073642"/>
            </a:solidFill>
            <a:prstDash val="solid"/>
            <a:miter lim="800000"/>
            <a:headEnd type="none" w="sm" len="sm"/>
            <a:tailEnd type="none" w="sm" len="sm"/>
          </a:ln>
        </p:spPr>
      </p:cxnSp>
      <p:cxnSp>
        <p:nvCxnSpPr>
          <p:cNvPr id="1139" name="Google Shape;1139;p29"/>
          <p:cNvCxnSpPr>
            <a:stCxn id="1133" idx="4"/>
            <a:endCxn id="1134" idx="0"/>
          </p:cNvCxnSpPr>
          <p:nvPr/>
        </p:nvCxnSpPr>
        <p:spPr>
          <a:xfrm>
            <a:off x="6530493" y="5077020"/>
            <a:ext cx="0" cy="523800"/>
          </a:xfrm>
          <a:prstGeom prst="straightConnector1">
            <a:avLst/>
          </a:prstGeom>
          <a:noFill/>
          <a:ln w="57150" cap="flat" cmpd="sng">
            <a:solidFill>
              <a:srgbClr val="073642"/>
            </a:solidFill>
            <a:prstDash val="solid"/>
            <a:miter lim="800000"/>
            <a:headEnd type="none" w="sm" len="sm"/>
            <a:tailEnd type="none" w="sm" len="sm"/>
          </a:ln>
        </p:spPr>
      </p:cxnSp>
      <p:cxnSp>
        <p:nvCxnSpPr>
          <p:cNvPr id="1140" name="Google Shape;1140;p29"/>
          <p:cNvCxnSpPr/>
          <p:nvPr/>
        </p:nvCxnSpPr>
        <p:spPr>
          <a:xfrm flipH="1">
            <a:off x="761001" y="2104606"/>
            <a:ext cx="587100" cy="584100"/>
          </a:xfrm>
          <a:prstGeom prst="bentConnector3">
            <a:avLst>
              <a:gd name="adj1" fmla="val 0"/>
            </a:avLst>
          </a:prstGeom>
          <a:noFill/>
          <a:ln w="57150" cap="flat" cmpd="sng">
            <a:solidFill>
              <a:srgbClr val="073642"/>
            </a:solidFill>
            <a:prstDash val="solid"/>
            <a:miter lim="800000"/>
            <a:headEnd type="none" w="sm" len="sm"/>
            <a:tailEnd type="none" w="sm" len="sm"/>
          </a:ln>
        </p:spPr>
      </p:cxnSp>
      <p:sp>
        <p:nvSpPr>
          <p:cNvPr id="1141" name="Google Shape;1141;p29"/>
          <p:cNvSpPr/>
          <p:nvPr/>
        </p:nvSpPr>
        <p:spPr>
          <a:xfrm>
            <a:off x="496884" y="1494738"/>
            <a:ext cx="2414991" cy="609867"/>
          </a:xfrm>
          <a:prstGeom prst="wedgeRoundRectCallout">
            <a:avLst>
              <a:gd name="adj1" fmla="val -20833"/>
              <a:gd name="adj2" fmla="val 62500"/>
              <a:gd name="adj3" fmla="val 0"/>
            </a:avLst>
          </a:prstGeom>
          <a:solidFill>
            <a:schemeClr val="lt2"/>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142" name="Google Shape;1142;p29"/>
          <p:cNvSpPr txBox="1"/>
          <p:nvPr/>
        </p:nvSpPr>
        <p:spPr>
          <a:xfrm>
            <a:off x="878413" y="2773631"/>
            <a:ext cx="4881893" cy="32623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rPr>
              <a:t>Extends Spira® Platform (SpiraTest, SpiraTeam, SpiraPlan) with customizable features to meet specific industry needs and compliance requirements.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rPr>
              <a:t>Offers modular SpiraApps to dynamically adapt workflows, optimize SDLC processes, and maximize ROI.</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rPr>
              <a:t>Integrates with AI solutions like ChatGPT, Azure OpenAI, and AWS Bedrock for automated test generation, risk analysis, and streamlined project management.</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rPr>
              <a:t>Quick installation with support for integrations like GitHub, GitLab, AWS Bedrock, and </a:t>
            </a:r>
            <a:r>
              <a:rPr kumimoji="0" lang="en-US" sz="1200" b="0" i="0" u="none" strike="noStrike" kern="0" cap="none" spc="0" normalizeH="0" baseline="0" noProof="0" dirty="0" err="1">
                <a:ln>
                  <a:noFill/>
                </a:ln>
                <a:solidFill>
                  <a:srgbClr val="000000"/>
                </a:solidFill>
                <a:effectLst/>
                <a:uLnTx/>
                <a:uFillTx/>
                <a:latin typeface="Josefin Sans"/>
                <a:ea typeface="Josefin Sans"/>
                <a:cs typeface="Josefin Sans"/>
                <a:sym typeface="Josefin Sans"/>
              </a:rPr>
              <a:t>CircleCI</a:t>
            </a:r>
            <a:r>
              <a:rPr kumimoji="0" lang="en-US"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rPr>
              <a:t> for a unified workflow experience.</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rPr>
              <a:t>Supports third-party development and monetization of SpiraApps, expanding functionality and fostering innovation.</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5080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dirty="0">
              <a:ln>
                <a:noFill/>
              </a:ln>
              <a:solidFill>
                <a:srgbClr val="001F2E"/>
              </a:solidFill>
              <a:effectLst/>
              <a:uLnTx/>
              <a:uFillTx/>
              <a:latin typeface="Josefin Sans"/>
              <a:ea typeface="Josefin Sans"/>
              <a:cs typeface="Josefin Sans"/>
              <a:sym typeface="Josefin Sans"/>
            </a:endParaRPr>
          </a:p>
        </p:txBody>
      </p:sp>
      <p:sp>
        <p:nvSpPr>
          <p:cNvPr id="1143" name="Google Shape;1143;p29"/>
          <p:cNvSpPr/>
          <p:nvPr/>
        </p:nvSpPr>
        <p:spPr>
          <a:xfrm>
            <a:off x="572439" y="2431134"/>
            <a:ext cx="5263425" cy="3679366"/>
          </a:xfrm>
          <a:prstGeom prst="roundRect">
            <a:avLst>
              <a:gd name="adj" fmla="val 5145"/>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cxnSp>
        <p:nvCxnSpPr>
          <p:cNvPr id="1144" name="Google Shape;1144;p29"/>
          <p:cNvCxnSpPr>
            <a:endCxn id="1145" idx="0"/>
          </p:cNvCxnSpPr>
          <p:nvPr/>
        </p:nvCxnSpPr>
        <p:spPr>
          <a:xfrm>
            <a:off x="761001" y="2667524"/>
            <a:ext cx="0" cy="2998200"/>
          </a:xfrm>
          <a:prstGeom prst="straightConnector1">
            <a:avLst/>
          </a:prstGeom>
          <a:noFill/>
          <a:ln w="57150" cap="flat" cmpd="sng">
            <a:solidFill>
              <a:srgbClr val="073642"/>
            </a:solidFill>
            <a:prstDash val="solid"/>
            <a:miter lim="800000"/>
            <a:headEnd type="none" w="sm" len="sm"/>
            <a:tailEnd type="none" w="sm" len="sm"/>
          </a:ln>
        </p:spPr>
      </p:cxnSp>
      <p:sp>
        <p:nvSpPr>
          <p:cNvPr id="1146" name="Google Shape;1146;p29"/>
          <p:cNvSpPr/>
          <p:nvPr/>
        </p:nvSpPr>
        <p:spPr>
          <a:xfrm>
            <a:off x="637800" y="280247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147" name="Google Shape;1147;p29"/>
          <p:cNvSpPr/>
          <p:nvPr/>
        </p:nvSpPr>
        <p:spPr>
          <a:xfrm>
            <a:off x="637755" y="4226890"/>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148" name="Google Shape;1148;p29"/>
          <p:cNvSpPr/>
          <p:nvPr/>
        </p:nvSpPr>
        <p:spPr>
          <a:xfrm>
            <a:off x="637755" y="4953774"/>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145" name="Google Shape;1145;p29"/>
          <p:cNvSpPr/>
          <p:nvPr/>
        </p:nvSpPr>
        <p:spPr>
          <a:xfrm>
            <a:off x="637755" y="5665724"/>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pic>
        <p:nvPicPr>
          <p:cNvPr id="1149" name="Google Shape;1149;p29" descr="A logo with a black background&#10;&#10;Description automatically generated"/>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04247" y="1074379"/>
            <a:ext cx="1495560" cy="1495560"/>
          </a:xfrm>
          <a:prstGeom prst="rect">
            <a:avLst/>
          </a:prstGeom>
          <a:noFill/>
          <a:ln>
            <a:noFill/>
          </a:ln>
        </p:spPr>
      </p:pic>
      <p:pic>
        <p:nvPicPr>
          <p:cNvPr id="1150" name="Google Shape;1150;p29" descr="A group of hexagons with different colors&#10;&#10;Description automatically generated"/>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113455" y="1531095"/>
            <a:ext cx="560970" cy="560970"/>
          </a:xfrm>
          <a:prstGeom prst="rect">
            <a:avLst/>
          </a:prstGeom>
          <a:noFill/>
          <a:ln>
            <a:noFill/>
          </a:ln>
          <a:effectLst>
            <a:outerShdw blurRad="63500" sx="102000" sy="102000" algn="ctr" rotWithShape="0">
              <a:srgbClr val="000000">
                <a:alpha val="40000"/>
              </a:srgbClr>
            </a:outerShdw>
          </a:effectLst>
        </p:spPr>
      </p:pic>
      <p:sp>
        <p:nvSpPr>
          <p:cNvPr id="1151" name="Google Shape;1151;p29"/>
          <p:cNvSpPr/>
          <p:nvPr/>
        </p:nvSpPr>
        <p:spPr>
          <a:xfrm>
            <a:off x="6445345" y="1464238"/>
            <a:ext cx="2337742" cy="609867"/>
          </a:xfrm>
          <a:prstGeom prst="wedgeRoundRectCallout">
            <a:avLst>
              <a:gd name="adj1" fmla="val -20833"/>
              <a:gd name="adj2" fmla="val 62500"/>
              <a:gd name="adj3" fmla="val 0"/>
            </a:avLst>
          </a:prstGeom>
          <a:solidFill>
            <a:schemeClr val="lt2"/>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pic>
        <p:nvPicPr>
          <p:cNvPr id="1152" name="Google Shape;1152;p29" descr="A black background with yellow circles&#10;&#10;Description automatically generated"/>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653739" y="1164317"/>
            <a:ext cx="1274020" cy="1274020"/>
          </a:xfrm>
          <a:prstGeom prst="rect">
            <a:avLst/>
          </a:prstGeom>
          <a:noFill/>
          <a:ln>
            <a:noFill/>
          </a:ln>
        </p:spPr>
      </p:pic>
      <p:sp>
        <p:nvSpPr>
          <p:cNvPr id="1153" name="Google Shape;1153;p29"/>
          <p:cNvSpPr txBox="1"/>
          <p:nvPr/>
        </p:nvSpPr>
        <p:spPr>
          <a:xfrm>
            <a:off x="6696852" y="2694220"/>
            <a:ext cx="5236621" cy="3416279"/>
          </a:xfrm>
          <a:prstGeom prst="rect">
            <a:avLst/>
          </a:prstGeom>
          <a:noFill/>
          <a:ln>
            <a:noFill/>
          </a:ln>
        </p:spPr>
        <p:txBody>
          <a:bodyPr spcFirstLastPara="1" wrap="square" lIns="91425" tIns="45700" rIns="91425" bIns="45700" anchor="t" anchorCtr="0">
            <a:spAutoFit/>
          </a:bodyPr>
          <a:lstStyle/>
          <a:p>
            <a:pPr marL="5080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rPr>
              <a:t>DataSync is a data synchronization tool designed to automate and streamline integrations between Spira and external platforms, ensuring real-time updates and consistent data across systems.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5080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endParaRPr>
          </a:p>
          <a:p>
            <a:pPr marL="5080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rPr>
              <a:t>Automatically reflects changes across all connected tools, reducing </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5080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rPr>
              <a:t>manual work and ensuring teams stay aligned.</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1" i="0" u="none" strike="noStrike" kern="0" cap="none" spc="0" normalizeH="0" baseline="0" noProof="0" dirty="0">
              <a:ln>
                <a:noFill/>
              </a:ln>
              <a:solidFill>
                <a:srgbClr val="000000"/>
              </a:solidFill>
              <a:effectLst/>
              <a:uLnTx/>
              <a:uFillTx/>
              <a:latin typeface="Josefin Sans"/>
              <a:ea typeface="Josefin Sans"/>
              <a:cs typeface="Josefin Sans"/>
              <a:sym typeface="Josefin Sans"/>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rPr>
              <a:t>Adapts to any operational need with cloud, on-premise, and hybrid deployment models, making it ideal for businesses of all sizes and industries.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rPr>
              <a:t>Comprehensive and developer-friendly, DataSync offers advanced data mapping, multi-instance support, and a centralized dashboard for easy management and troubleshooting.</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endParaRPr kumimoji="0"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endParaRPr>
          </a:p>
          <a:p>
            <a:pPr marL="0" marR="0" lvl="0" indent="0" algn="l"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dirty="0">
                <a:ln>
                  <a:noFill/>
                </a:ln>
                <a:solidFill>
                  <a:srgbClr val="000000"/>
                </a:solidFill>
                <a:effectLst/>
                <a:uLnTx/>
                <a:uFillTx/>
                <a:latin typeface="Josefin Sans"/>
                <a:ea typeface="Josefin Sans"/>
                <a:cs typeface="Josefin Sans"/>
                <a:sym typeface="Josefin Sans"/>
              </a:rPr>
              <a:t>Ensures data integrity with robust security features and scales effortlessly to handle growing business requirements, including complex hybrid environments.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155" name="Google Shape;1155;p29"/>
          <p:cNvSpPr/>
          <p:nvPr/>
        </p:nvSpPr>
        <p:spPr>
          <a:xfrm>
            <a:off x="656827" y="357630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pic>
        <p:nvPicPr>
          <p:cNvPr id="2" name="Picture 1" descr="A colorful pinwheel on a black background&#10;&#10;Description automatically generated">
            <a:extLst>
              <a:ext uri="{FF2B5EF4-FFF2-40B4-BE49-F238E27FC236}">
                <a16:creationId xmlns:a16="http://schemas.microsoft.com/office/drawing/2014/main" id="{4E8CF7B6-32C6-9D12-6E63-6F4F8105678E}"/>
              </a:ext>
            </a:extLst>
          </p:cNvPr>
          <p:cNvPicPr>
            <a:picLocks noChangeAspect="1"/>
          </p:cNvPicPr>
          <p:nvPr/>
        </p:nvPicPr>
        <p:blipFill>
          <a:blip r:embed="rId6" cstate="screen">
            <a:alphaModFix/>
            <a:extLst>
              <a:ext uri="{28A0092B-C50C-407E-A947-70E740481C1C}">
                <a14:useLocalDpi xmlns:a14="http://schemas.microsoft.com/office/drawing/2010/main"/>
              </a:ext>
            </a:extLst>
          </a:blip>
          <a:stretch>
            <a:fillRect/>
          </a:stretch>
        </p:blipFill>
        <p:spPr>
          <a:xfrm>
            <a:off x="8110307" y="1508362"/>
            <a:ext cx="544525" cy="520566"/>
          </a:xfrm>
          <a:prstGeom prst="rect">
            <a:avLst/>
          </a:prstGeom>
          <a:noFill/>
          <a:ln>
            <a:noFill/>
          </a:ln>
          <a:effectLst>
            <a:outerShdw blurRad="63500" sx="102000" sy="102000" algn="ctr" rotWithShape="0">
              <a:srgbClr val="000000">
                <a:alpha val="4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59"/>
        <p:cNvGrpSpPr/>
        <p:nvPr/>
      </p:nvGrpSpPr>
      <p:grpSpPr>
        <a:xfrm>
          <a:off x="0" y="0"/>
          <a:ext cx="0" cy="0"/>
          <a:chOff x="0" y="0"/>
          <a:chExt cx="0" cy="0"/>
        </a:xfrm>
      </p:grpSpPr>
      <p:sp>
        <p:nvSpPr>
          <p:cNvPr id="1160" name="Google Shape;1160;p117"/>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Add-On Products</a:t>
            </a:r>
            <a:endParaRPr>
              <a:latin typeface="Josefin Sans"/>
              <a:ea typeface="Josefin Sans"/>
              <a:cs typeface="Josefin Sans"/>
              <a:sym typeface="Josefin Sans"/>
            </a:endParaRPr>
          </a:p>
        </p:txBody>
      </p:sp>
      <p:cxnSp>
        <p:nvCxnSpPr>
          <p:cNvPr id="1161" name="Google Shape;1161;p117"/>
          <p:cNvCxnSpPr>
            <a:stCxn id="1162" idx="2"/>
            <a:endCxn id="1163" idx="0"/>
          </p:cNvCxnSpPr>
          <p:nvPr/>
        </p:nvCxnSpPr>
        <p:spPr>
          <a:xfrm rot="5400000">
            <a:off x="6711635" y="1924755"/>
            <a:ext cx="584100" cy="943800"/>
          </a:xfrm>
          <a:prstGeom prst="bentConnector3">
            <a:avLst>
              <a:gd name="adj1" fmla="val 50004"/>
            </a:avLst>
          </a:prstGeom>
          <a:noFill/>
          <a:ln w="57150" cap="flat" cmpd="sng">
            <a:solidFill>
              <a:srgbClr val="073642"/>
            </a:solidFill>
            <a:prstDash val="solid"/>
            <a:miter lim="800000"/>
            <a:headEnd type="none" w="sm" len="sm"/>
            <a:tailEnd type="none" w="sm" len="sm"/>
          </a:ln>
        </p:spPr>
      </p:cxnSp>
      <p:sp>
        <p:nvSpPr>
          <p:cNvPr id="1164" name="Google Shape;1164;p117"/>
          <p:cNvSpPr txBox="1"/>
          <p:nvPr/>
        </p:nvSpPr>
        <p:spPr>
          <a:xfrm>
            <a:off x="6445345" y="2658092"/>
            <a:ext cx="5133401" cy="3375283"/>
          </a:xfrm>
          <a:prstGeom prst="rect">
            <a:avLst/>
          </a:prstGeom>
          <a:noFill/>
          <a:ln>
            <a:noFill/>
          </a:ln>
        </p:spPr>
        <p:txBody>
          <a:bodyPr spcFirstLastPara="1" wrap="square" lIns="91425" tIns="45700" rIns="91425" bIns="45700" anchor="t" anchorCtr="0">
            <a:spAutoFit/>
          </a:bodyPr>
          <a:lstStyle/>
          <a:p>
            <a:pPr marL="179916" marR="0" lvl="0" indent="-17145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en-US" sz="1200" b="0" i="0" u="none" strike="noStrike" kern="0" cap="none" spc="0" normalizeH="0" baseline="0" noProof="0">
                <a:ln>
                  <a:noFill/>
                </a:ln>
                <a:solidFill>
                  <a:srgbClr val="001F2E"/>
                </a:solidFill>
                <a:effectLst/>
                <a:uLnTx/>
                <a:uFillTx/>
                <a:latin typeface="Josefin Sans"/>
                <a:ea typeface="Josefin Sans"/>
                <a:cs typeface="Josefin Sans"/>
                <a:sym typeface="Josefin Sans"/>
              </a:rPr>
              <a:t>B2B service desk solution for cloud &amp; on-premise installations that integrates tightly with all Spira products to keep product teams informed</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179916" marR="0" lvl="0" indent="-171450" algn="l" defTabSz="914400" rtl="0" eaLnBrk="1" fontAlgn="auto" latinLnBrk="0" hangingPunct="1">
              <a:lnSpc>
                <a:spcPct val="100000"/>
              </a:lnSpc>
              <a:spcBef>
                <a:spcPts val="800"/>
              </a:spcBef>
              <a:spcAft>
                <a:spcPts val="0"/>
              </a:spcAft>
              <a:buClr>
                <a:srgbClr val="000000"/>
              </a:buClr>
              <a:buSzPts val="1000"/>
              <a:buFont typeface="Arial"/>
              <a:buChar char="•"/>
              <a:tabLst/>
              <a:defRPr/>
            </a:pPr>
            <a:r>
              <a:rPr kumimoji="0" lang="en-US" sz="1200" b="0" i="0" u="none" strike="noStrike" kern="0" cap="none" spc="0" normalizeH="0" baseline="0" noProof="0">
                <a:ln>
                  <a:noFill/>
                </a:ln>
                <a:solidFill>
                  <a:srgbClr val="001F2E"/>
                </a:solidFill>
                <a:effectLst/>
                <a:uLnTx/>
                <a:uFillTx/>
                <a:latin typeface="Josefin Sans"/>
                <a:ea typeface="Josefin Sans"/>
                <a:cs typeface="Josefin Sans"/>
                <a:sym typeface="Josefin Sans"/>
              </a:rPr>
              <a:t>Built-in knowledge base, help desk, and forums capabilities with a powerful ticketing system that facilitates communication with the end customer and enables prioritization</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179916" marR="0" lvl="0" indent="-171450" algn="l" defTabSz="914400" rtl="0" eaLnBrk="1" fontAlgn="auto" latinLnBrk="0" hangingPunct="1">
              <a:lnSpc>
                <a:spcPct val="100000"/>
              </a:lnSpc>
              <a:spcBef>
                <a:spcPts val="800"/>
              </a:spcBef>
              <a:spcAft>
                <a:spcPts val="0"/>
              </a:spcAft>
              <a:buClr>
                <a:srgbClr val="000000"/>
              </a:buClr>
              <a:buSzPts val="1000"/>
              <a:buFont typeface="Arial"/>
              <a:buChar char="•"/>
              <a:tabLst/>
              <a:defRPr/>
            </a:pPr>
            <a:r>
              <a:rPr kumimoji="0" lang="en-US" sz="1200" b="0" i="0" u="none" strike="noStrike" kern="0" cap="none" spc="0" normalizeH="0" baseline="0" noProof="0">
                <a:ln>
                  <a:noFill/>
                </a:ln>
                <a:solidFill>
                  <a:srgbClr val="001F2E"/>
                </a:solidFill>
                <a:effectLst/>
                <a:uLnTx/>
                <a:uFillTx/>
                <a:latin typeface="Josefin Sans"/>
                <a:ea typeface="Josefin Sans"/>
                <a:cs typeface="Josefin Sans"/>
                <a:sym typeface="Josefin Sans"/>
              </a:rPr>
              <a:t>Centralization of all customer communications enables a streamlined approach to customer support</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179916" marR="0" lvl="0" indent="-171450" algn="l" defTabSz="914400" rtl="0" eaLnBrk="1" fontAlgn="auto" latinLnBrk="0" hangingPunct="1">
              <a:lnSpc>
                <a:spcPct val="100000"/>
              </a:lnSpc>
              <a:spcBef>
                <a:spcPts val="800"/>
              </a:spcBef>
              <a:spcAft>
                <a:spcPts val="0"/>
              </a:spcAft>
              <a:buClr>
                <a:srgbClr val="000000"/>
              </a:buClr>
              <a:buSzPts val="1000"/>
              <a:buFont typeface="Arial"/>
              <a:buChar char="•"/>
              <a:tabLst/>
              <a:defRPr/>
            </a:pPr>
            <a:r>
              <a:rPr kumimoji="0" lang="en-US" sz="1200" b="0" i="0" u="none" strike="noStrike" kern="0" cap="none" spc="0" normalizeH="0" baseline="0" noProof="0">
                <a:ln>
                  <a:noFill/>
                </a:ln>
                <a:solidFill>
                  <a:srgbClr val="001F2E"/>
                </a:solidFill>
                <a:effectLst/>
                <a:uLnTx/>
                <a:uFillTx/>
                <a:latin typeface="Josefin Sans"/>
                <a:ea typeface="Josefin Sans"/>
                <a:cs typeface="Josefin Sans"/>
                <a:sym typeface="Josefin Sans"/>
              </a:rPr>
              <a:t>Complete configurability allows for adaptability to any customer support workflow</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179916" marR="0" lvl="0" indent="-171450" algn="l" defTabSz="914400" rtl="0" eaLnBrk="1" fontAlgn="auto" latinLnBrk="0" hangingPunct="1">
              <a:lnSpc>
                <a:spcPct val="100000"/>
              </a:lnSpc>
              <a:spcBef>
                <a:spcPts val="800"/>
              </a:spcBef>
              <a:spcAft>
                <a:spcPts val="0"/>
              </a:spcAft>
              <a:buClr>
                <a:srgbClr val="000000"/>
              </a:buClr>
              <a:buSzPts val="1000"/>
              <a:buFont typeface="Arial"/>
              <a:buChar char="•"/>
              <a:tabLst/>
              <a:defRPr/>
            </a:pPr>
            <a:r>
              <a:rPr kumimoji="0" lang="en-US" sz="1200" b="0" i="0" u="none" strike="noStrike" kern="0" cap="none" spc="0" normalizeH="0" baseline="0" noProof="0">
                <a:ln>
                  <a:noFill/>
                </a:ln>
                <a:solidFill>
                  <a:srgbClr val="001F2E"/>
                </a:solidFill>
                <a:effectLst/>
                <a:uLnTx/>
                <a:uFillTx/>
                <a:latin typeface="Josefin Sans"/>
                <a:ea typeface="Josefin Sans"/>
                <a:cs typeface="Josefin Sans"/>
                <a:sym typeface="Josefin Sans"/>
              </a:rPr>
              <a:t>Quick set-up and easy-to-use ticket creation &amp; management, with an existing email integration</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179916" marR="0" lvl="0" indent="-171450" algn="l" defTabSz="914400" rtl="0" eaLnBrk="1" fontAlgn="auto" latinLnBrk="0" hangingPunct="1">
              <a:lnSpc>
                <a:spcPct val="100000"/>
              </a:lnSpc>
              <a:spcBef>
                <a:spcPts val="800"/>
              </a:spcBef>
              <a:spcAft>
                <a:spcPts val="0"/>
              </a:spcAft>
              <a:buClr>
                <a:srgbClr val="000000"/>
              </a:buClr>
              <a:buSzPts val="1000"/>
              <a:buFont typeface="Arial"/>
              <a:buChar char="•"/>
              <a:tabLst/>
              <a:defRPr/>
            </a:pPr>
            <a:r>
              <a:rPr kumimoji="0" lang="en-US" sz="1200" b="0" i="0" u="none" strike="noStrike" kern="0" cap="none" spc="0" normalizeH="0" baseline="0" noProof="0">
                <a:ln>
                  <a:noFill/>
                </a:ln>
                <a:solidFill>
                  <a:srgbClr val="001F2E"/>
                </a:solidFill>
                <a:effectLst/>
                <a:uLnTx/>
                <a:uFillTx/>
                <a:latin typeface="Josefin Sans"/>
                <a:ea typeface="Josefin Sans"/>
                <a:cs typeface="Josefin Sans"/>
                <a:sym typeface="Josefin Sans"/>
              </a:rPr>
              <a:t>Robust and customizable reports for effective visualization of the entire customer support engine with easy KPI tracking (e.g., ticket volume, resolution times, customer satisfaction, etc.)</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cxnSp>
        <p:nvCxnSpPr>
          <p:cNvPr id="1165" name="Google Shape;1165;p117"/>
          <p:cNvCxnSpPr/>
          <p:nvPr/>
        </p:nvCxnSpPr>
        <p:spPr>
          <a:xfrm>
            <a:off x="5926665" y="1494738"/>
            <a:ext cx="0" cy="4649891"/>
          </a:xfrm>
          <a:prstGeom prst="straightConnector1">
            <a:avLst/>
          </a:prstGeom>
          <a:noFill/>
          <a:ln w="28575" cap="flat" cmpd="sng">
            <a:solidFill>
              <a:srgbClr val="073642"/>
            </a:solidFill>
            <a:prstDash val="solid"/>
            <a:miter lim="800000"/>
            <a:headEnd type="none" w="sm" len="sm"/>
            <a:tailEnd type="none" w="sm" len="sm"/>
          </a:ln>
        </p:spPr>
      </p:cxnSp>
      <p:sp>
        <p:nvSpPr>
          <p:cNvPr id="1162" name="Google Shape;1162;p117"/>
          <p:cNvSpPr/>
          <p:nvPr/>
        </p:nvSpPr>
        <p:spPr>
          <a:xfrm>
            <a:off x="6331045" y="1543635"/>
            <a:ext cx="2289080" cy="560970"/>
          </a:xfrm>
          <a:prstGeom prst="wedgeRoundRectCallout">
            <a:avLst>
              <a:gd name="adj1" fmla="val -20833"/>
              <a:gd name="adj2" fmla="val 62500"/>
              <a:gd name="adj3" fmla="val 0"/>
            </a:avLst>
          </a:prstGeom>
          <a:solidFill>
            <a:schemeClr val="lt2"/>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pic>
        <p:nvPicPr>
          <p:cNvPr id="1166" name="Google Shape;1166;p11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102158" y="1631893"/>
            <a:ext cx="384048" cy="384048"/>
          </a:xfrm>
          <a:prstGeom prst="rect">
            <a:avLst/>
          </a:prstGeom>
          <a:noFill/>
          <a:ln>
            <a:noFill/>
          </a:ln>
          <a:effectLst>
            <a:outerShdw blurRad="63500" sx="102000" sy="102000" algn="ctr" rotWithShape="0">
              <a:srgbClr val="000000">
                <a:alpha val="40000"/>
              </a:srgbClr>
            </a:outerShdw>
          </a:effectLst>
        </p:spPr>
      </p:pic>
      <p:pic>
        <p:nvPicPr>
          <p:cNvPr id="1167" name="Google Shape;1167;p11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430719" y="1642075"/>
            <a:ext cx="1553415" cy="362464"/>
          </a:xfrm>
          <a:prstGeom prst="rect">
            <a:avLst/>
          </a:prstGeom>
          <a:noFill/>
          <a:ln>
            <a:noFill/>
          </a:ln>
        </p:spPr>
      </p:pic>
      <p:sp>
        <p:nvSpPr>
          <p:cNvPr id="1168" name="Google Shape;1168;p117"/>
          <p:cNvSpPr/>
          <p:nvPr/>
        </p:nvSpPr>
        <p:spPr>
          <a:xfrm>
            <a:off x="6281508" y="2572534"/>
            <a:ext cx="5538919" cy="3510191"/>
          </a:xfrm>
          <a:prstGeom prst="roundRect">
            <a:avLst>
              <a:gd name="adj" fmla="val 5145"/>
            </a:avLst>
          </a:prstGeom>
          <a:noFill/>
          <a:ln w="28575" cap="flat" cmpd="sng">
            <a:solidFill>
              <a:srgbClr val="FDCB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163" name="Google Shape;1163;p117"/>
          <p:cNvSpPr/>
          <p:nvPr/>
        </p:nvSpPr>
        <p:spPr>
          <a:xfrm>
            <a:off x="6408492" y="268875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169" name="Google Shape;1169;p117"/>
          <p:cNvSpPr/>
          <p:nvPr/>
        </p:nvSpPr>
        <p:spPr>
          <a:xfrm>
            <a:off x="6407247" y="3363104"/>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170" name="Google Shape;1170;p117"/>
          <p:cNvSpPr/>
          <p:nvPr/>
        </p:nvSpPr>
        <p:spPr>
          <a:xfrm>
            <a:off x="6412373" y="3996588"/>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171" name="Google Shape;1171;p117"/>
          <p:cNvSpPr/>
          <p:nvPr/>
        </p:nvSpPr>
        <p:spPr>
          <a:xfrm>
            <a:off x="6407247" y="4466361"/>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172" name="Google Shape;1172;p117"/>
          <p:cNvSpPr/>
          <p:nvPr/>
        </p:nvSpPr>
        <p:spPr>
          <a:xfrm>
            <a:off x="6407247" y="4914398"/>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173" name="Google Shape;1173;p117"/>
          <p:cNvSpPr/>
          <p:nvPr/>
        </p:nvSpPr>
        <p:spPr>
          <a:xfrm>
            <a:off x="6407247" y="5384114"/>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cxnSp>
        <p:nvCxnSpPr>
          <p:cNvPr id="1174" name="Google Shape;1174;p117"/>
          <p:cNvCxnSpPr>
            <a:stCxn id="1163" idx="4"/>
            <a:endCxn id="1169" idx="0"/>
          </p:cNvCxnSpPr>
          <p:nvPr/>
        </p:nvCxnSpPr>
        <p:spPr>
          <a:xfrm flipH="1">
            <a:off x="6530538" y="2935248"/>
            <a:ext cx="1200" cy="427800"/>
          </a:xfrm>
          <a:prstGeom prst="straightConnector1">
            <a:avLst/>
          </a:prstGeom>
          <a:noFill/>
          <a:ln w="57150" cap="flat" cmpd="sng">
            <a:solidFill>
              <a:srgbClr val="073642"/>
            </a:solidFill>
            <a:prstDash val="solid"/>
            <a:miter lim="800000"/>
            <a:headEnd type="none" w="sm" len="sm"/>
            <a:tailEnd type="none" w="sm" len="sm"/>
          </a:ln>
        </p:spPr>
      </p:cxnSp>
      <p:cxnSp>
        <p:nvCxnSpPr>
          <p:cNvPr id="1175" name="Google Shape;1175;p117"/>
          <p:cNvCxnSpPr>
            <a:stCxn id="1169" idx="4"/>
            <a:endCxn id="1170" idx="0"/>
          </p:cNvCxnSpPr>
          <p:nvPr/>
        </p:nvCxnSpPr>
        <p:spPr>
          <a:xfrm>
            <a:off x="6530493" y="3609596"/>
            <a:ext cx="5100" cy="387000"/>
          </a:xfrm>
          <a:prstGeom prst="straightConnector1">
            <a:avLst/>
          </a:prstGeom>
          <a:noFill/>
          <a:ln w="57150" cap="flat" cmpd="sng">
            <a:solidFill>
              <a:srgbClr val="073642"/>
            </a:solidFill>
            <a:prstDash val="solid"/>
            <a:miter lim="800000"/>
            <a:headEnd type="none" w="sm" len="sm"/>
            <a:tailEnd type="none" w="sm" len="sm"/>
          </a:ln>
        </p:spPr>
      </p:cxnSp>
      <p:cxnSp>
        <p:nvCxnSpPr>
          <p:cNvPr id="1176" name="Google Shape;1176;p117"/>
          <p:cNvCxnSpPr>
            <a:stCxn id="1170" idx="4"/>
            <a:endCxn id="1171" idx="0"/>
          </p:cNvCxnSpPr>
          <p:nvPr/>
        </p:nvCxnSpPr>
        <p:spPr>
          <a:xfrm flipH="1">
            <a:off x="6530519" y="4243080"/>
            <a:ext cx="5100" cy="223200"/>
          </a:xfrm>
          <a:prstGeom prst="straightConnector1">
            <a:avLst/>
          </a:prstGeom>
          <a:noFill/>
          <a:ln w="57150" cap="flat" cmpd="sng">
            <a:solidFill>
              <a:srgbClr val="073642"/>
            </a:solidFill>
            <a:prstDash val="solid"/>
            <a:miter lim="800000"/>
            <a:headEnd type="none" w="sm" len="sm"/>
            <a:tailEnd type="none" w="sm" len="sm"/>
          </a:ln>
        </p:spPr>
      </p:cxnSp>
      <p:cxnSp>
        <p:nvCxnSpPr>
          <p:cNvPr id="1177" name="Google Shape;1177;p117"/>
          <p:cNvCxnSpPr>
            <a:stCxn id="1171" idx="4"/>
            <a:endCxn id="1172" idx="0"/>
          </p:cNvCxnSpPr>
          <p:nvPr/>
        </p:nvCxnSpPr>
        <p:spPr>
          <a:xfrm>
            <a:off x="6530493" y="4712853"/>
            <a:ext cx="0" cy="201600"/>
          </a:xfrm>
          <a:prstGeom prst="straightConnector1">
            <a:avLst/>
          </a:prstGeom>
          <a:noFill/>
          <a:ln w="57150" cap="flat" cmpd="sng">
            <a:solidFill>
              <a:srgbClr val="073642"/>
            </a:solidFill>
            <a:prstDash val="solid"/>
            <a:miter lim="800000"/>
            <a:headEnd type="none" w="sm" len="sm"/>
            <a:tailEnd type="none" w="sm" len="sm"/>
          </a:ln>
        </p:spPr>
      </p:cxnSp>
      <p:cxnSp>
        <p:nvCxnSpPr>
          <p:cNvPr id="1178" name="Google Shape;1178;p117"/>
          <p:cNvCxnSpPr>
            <a:stCxn id="1172" idx="4"/>
            <a:endCxn id="1173" idx="0"/>
          </p:cNvCxnSpPr>
          <p:nvPr/>
        </p:nvCxnSpPr>
        <p:spPr>
          <a:xfrm>
            <a:off x="6530493" y="5160890"/>
            <a:ext cx="0" cy="223200"/>
          </a:xfrm>
          <a:prstGeom prst="straightConnector1">
            <a:avLst/>
          </a:prstGeom>
          <a:noFill/>
          <a:ln w="57150" cap="flat" cmpd="sng">
            <a:solidFill>
              <a:srgbClr val="073642"/>
            </a:solidFill>
            <a:prstDash val="solid"/>
            <a:miter lim="800000"/>
            <a:headEnd type="none" w="sm" len="sm"/>
            <a:tailEnd type="none" w="sm" len="sm"/>
          </a:ln>
        </p:spPr>
      </p:cxnSp>
      <p:cxnSp>
        <p:nvCxnSpPr>
          <p:cNvPr id="1179" name="Google Shape;1179;p117"/>
          <p:cNvCxnSpPr/>
          <p:nvPr/>
        </p:nvCxnSpPr>
        <p:spPr>
          <a:xfrm flipH="1">
            <a:off x="761001" y="2104606"/>
            <a:ext cx="587100" cy="584100"/>
          </a:xfrm>
          <a:prstGeom prst="bentConnector3">
            <a:avLst>
              <a:gd name="adj1" fmla="val 0"/>
            </a:avLst>
          </a:prstGeom>
          <a:noFill/>
          <a:ln w="57150" cap="flat" cmpd="sng">
            <a:solidFill>
              <a:srgbClr val="073642"/>
            </a:solidFill>
            <a:prstDash val="solid"/>
            <a:miter lim="800000"/>
            <a:headEnd type="none" w="sm" len="sm"/>
            <a:tailEnd type="none" w="sm" len="sm"/>
          </a:ln>
        </p:spPr>
      </p:cxnSp>
      <p:sp>
        <p:nvSpPr>
          <p:cNvPr id="1180" name="Google Shape;1180;p117"/>
          <p:cNvSpPr/>
          <p:nvPr/>
        </p:nvSpPr>
        <p:spPr>
          <a:xfrm>
            <a:off x="496885" y="1543635"/>
            <a:ext cx="2013108" cy="560970"/>
          </a:xfrm>
          <a:prstGeom prst="wedgeRoundRectCallout">
            <a:avLst>
              <a:gd name="adj1" fmla="val -20833"/>
              <a:gd name="adj2" fmla="val 62500"/>
              <a:gd name="adj3" fmla="val 0"/>
            </a:avLst>
          </a:prstGeom>
          <a:solidFill>
            <a:schemeClr val="lt2"/>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181" name="Google Shape;1181;p117"/>
          <p:cNvSpPr txBox="1"/>
          <p:nvPr/>
        </p:nvSpPr>
        <p:spPr>
          <a:xfrm>
            <a:off x="658805" y="2773631"/>
            <a:ext cx="4927837" cy="2585323"/>
          </a:xfrm>
          <a:prstGeom prst="rect">
            <a:avLst/>
          </a:prstGeom>
          <a:noFill/>
          <a:ln>
            <a:noFill/>
          </a:ln>
        </p:spPr>
        <p:txBody>
          <a:bodyPr spcFirstLastPara="1" wrap="square" lIns="91425" tIns="45700" rIns="91425" bIns="45700" anchor="t" anchorCtr="0">
            <a:spAutoFit/>
          </a:bodyPr>
          <a:lstStyle/>
          <a:p>
            <a:pPr marL="179916" marR="0" lvl="0" indent="-17145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en-US" sz="1200" b="0" i="0" u="none" strike="noStrike" kern="0" cap="none" spc="0" normalizeH="0" baseline="0" noProof="0">
                <a:ln>
                  <a:noFill/>
                </a:ln>
                <a:solidFill>
                  <a:srgbClr val="001F2E"/>
                </a:solidFill>
                <a:effectLst/>
                <a:uLnTx/>
                <a:uFillTx/>
                <a:latin typeface="Josefin Sans"/>
                <a:ea typeface="Josefin Sans"/>
                <a:cs typeface="Josefin Sans"/>
                <a:sym typeface="Josefin Sans"/>
              </a:rPr>
              <a:t>Browser-based testing capture tool that enables secure recording of exploratory testing sessions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8466" marR="0" lvl="0" indent="0" algn="l" defTabSz="914400" rtl="0" eaLnBrk="1" fontAlgn="auto" latinLnBrk="0" hangingPunct="1">
              <a:lnSpc>
                <a:spcPct val="100000"/>
              </a:lnSpc>
              <a:spcBef>
                <a:spcPts val="60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179916" marR="0" lvl="0" indent="-171450" algn="l" defTabSz="914400" rtl="0" eaLnBrk="1" fontAlgn="auto" latinLnBrk="0" hangingPunct="1">
              <a:lnSpc>
                <a:spcPct val="100000"/>
              </a:lnSpc>
              <a:spcBef>
                <a:spcPts val="600"/>
              </a:spcBef>
              <a:spcAft>
                <a:spcPts val="0"/>
              </a:spcAft>
              <a:buClr>
                <a:srgbClr val="000000"/>
              </a:buClr>
              <a:buSzPts val="1000"/>
              <a:buFont typeface="Arial"/>
              <a:buChar char="•"/>
              <a:tabLst/>
              <a:defRPr/>
            </a:pPr>
            <a:r>
              <a:rPr kumimoji="0" lang="en-US" sz="1200" b="0" i="0" u="none" strike="noStrike" kern="0" cap="none" spc="0" normalizeH="0" baseline="0" noProof="0">
                <a:ln>
                  <a:noFill/>
                </a:ln>
                <a:solidFill>
                  <a:srgbClr val="001F2E"/>
                </a:solidFill>
                <a:effectLst/>
                <a:uLnTx/>
                <a:uFillTx/>
                <a:latin typeface="Josefin Sans"/>
                <a:ea typeface="Josefin Sans"/>
                <a:cs typeface="Josefin Sans"/>
                <a:sym typeface="Josefin Sans"/>
              </a:rPr>
              <a:t>Automated tracking of clicks &amp; keystrokes on each tab being recorded</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8466" marR="0" lvl="0" indent="0" algn="l" defTabSz="914400" rtl="0" eaLnBrk="1" fontAlgn="auto" latinLnBrk="0" hangingPunct="1">
              <a:lnSpc>
                <a:spcPct val="100000"/>
              </a:lnSpc>
              <a:spcBef>
                <a:spcPts val="60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179916" marR="0" lvl="0" indent="-171450" algn="l" defTabSz="914400" rtl="0" eaLnBrk="1" fontAlgn="auto" latinLnBrk="0" hangingPunct="1">
              <a:lnSpc>
                <a:spcPct val="100000"/>
              </a:lnSpc>
              <a:spcBef>
                <a:spcPts val="600"/>
              </a:spcBef>
              <a:spcAft>
                <a:spcPts val="0"/>
              </a:spcAft>
              <a:buClr>
                <a:srgbClr val="000000"/>
              </a:buClr>
              <a:buSzPts val="1000"/>
              <a:buFont typeface="Arial"/>
              <a:buChar char="•"/>
              <a:tabLst/>
              <a:defRPr/>
            </a:pPr>
            <a:r>
              <a:rPr kumimoji="0" lang="en-US" sz="1200" b="0" i="0" u="none" strike="noStrike" kern="0" cap="none" spc="0" normalizeH="0" baseline="0" noProof="0">
                <a:ln>
                  <a:noFill/>
                </a:ln>
                <a:solidFill>
                  <a:srgbClr val="001F2E"/>
                </a:solidFill>
                <a:effectLst/>
                <a:uLnTx/>
                <a:uFillTx/>
                <a:latin typeface="Josefin Sans"/>
                <a:ea typeface="Josefin Sans"/>
                <a:cs typeface="Josefin Sans"/>
                <a:sym typeface="Josefin Sans"/>
              </a:rPr>
              <a:t>Logging of steps for each testing session and notes for specific issues encountered</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8466" marR="0" lvl="0" indent="0" algn="l" defTabSz="914400" rtl="0" eaLnBrk="1" fontAlgn="auto" latinLnBrk="0" hangingPunct="1">
              <a:lnSpc>
                <a:spcPct val="100000"/>
              </a:lnSpc>
              <a:spcBef>
                <a:spcPts val="600"/>
              </a:spcBef>
              <a:spcAft>
                <a:spcPts val="0"/>
              </a:spcAft>
              <a:buClr>
                <a:srgbClr val="000000"/>
              </a:buClr>
              <a:buSzPts val="1200"/>
              <a:buFont typeface="Arial"/>
              <a:buNone/>
              <a:tabLst/>
              <a:defRPr/>
            </a:pPr>
            <a:endParaRPr kumimoji="0" sz="12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179916" marR="0" lvl="0" indent="-171450" algn="l" defTabSz="914400" rtl="0" eaLnBrk="1" fontAlgn="auto" latinLnBrk="0" hangingPunct="1">
              <a:lnSpc>
                <a:spcPct val="100000"/>
              </a:lnSpc>
              <a:spcBef>
                <a:spcPts val="600"/>
              </a:spcBef>
              <a:spcAft>
                <a:spcPts val="0"/>
              </a:spcAft>
              <a:buClr>
                <a:srgbClr val="000000"/>
              </a:buClr>
              <a:buSzPts val="1000"/>
              <a:buFont typeface="Arial"/>
              <a:buChar char="•"/>
              <a:tabLst/>
              <a:defRPr/>
            </a:pPr>
            <a:r>
              <a:rPr kumimoji="0" lang="en-US" sz="1200" b="0" i="0" u="none" strike="noStrike" kern="0" cap="none" spc="0" normalizeH="0" baseline="0" noProof="0">
                <a:ln>
                  <a:noFill/>
                </a:ln>
                <a:solidFill>
                  <a:srgbClr val="001F2E"/>
                </a:solidFill>
                <a:effectLst/>
                <a:uLnTx/>
                <a:uFillTx/>
                <a:latin typeface="Josefin Sans"/>
                <a:ea typeface="Josefin Sans"/>
                <a:cs typeface="Josefin Sans"/>
                <a:sym typeface="Josefin Sans"/>
              </a:rPr>
              <a:t>Delivered as “freemium” product; viewed as additional lever of future product-led growth for the Spira suite</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pic>
        <p:nvPicPr>
          <p:cNvPr id="1182" name="Google Shape;1182;p117"/>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42329" y="1636805"/>
            <a:ext cx="1297862" cy="402336"/>
          </a:xfrm>
          <a:prstGeom prst="rect">
            <a:avLst/>
          </a:prstGeom>
          <a:noFill/>
          <a:ln>
            <a:noFill/>
          </a:ln>
        </p:spPr>
      </p:pic>
      <p:pic>
        <p:nvPicPr>
          <p:cNvPr id="1183" name="Google Shape;1183;p117"/>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983068" y="1645949"/>
            <a:ext cx="384048" cy="384048"/>
          </a:xfrm>
          <a:prstGeom prst="rect">
            <a:avLst/>
          </a:prstGeom>
          <a:noFill/>
          <a:ln>
            <a:noFill/>
          </a:ln>
          <a:effectLst>
            <a:outerShdw blurRad="63500" sx="102000" sy="102000" algn="ctr" rotWithShape="0">
              <a:srgbClr val="000000">
                <a:alpha val="40000"/>
              </a:srgbClr>
            </a:outerShdw>
          </a:effectLst>
        </p:spPr>
      </p:pic>
      <p:sp>
        <p:nvSpPr>
          <p:cNvPr id="1184" name="Google Shape;1184;p117"/>
          <p:cNvSpPr/>
          <p:nvPr/>
        </p:nvSpPr>
        <p:spPr>
          <a:xfrm>
            <a:off x="496881" y="2572534"/>
            <a:ext cx="5188101" cy="3510191"/>
          </a:xfrm>
          <a:prstGeom prst="roundRect">
            <a:avLst>
              <a:gd name="adj" fmla="val 5145"/>
            </a:avLst>
          </a:prstGeom>
          <a:noFill/>
          <a:ln w="28575" cap="flat" cmpd="sng">
            <a:solidFill>
              <a:srgbClr val="FDCB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cxnSp>
        <p:nvCxnSpPr>
          <p:cNvPr id="1185" name="Google Shape;1185;p117"/>
          <p:cNvCxnSpPr>
            <a:endCxn id="1186" idx="4"/>
          </p:cNvCxnSpPr>
          <p:nvPr/>
        </p:nvCxnSpPr>
        <p:spPr>
          <a:xfrm>
            <a:off x="761046" y="2688805"/>
            <a:ext cx="0" cy="2637000"/>
          </a:xfrm>
          <a:prstGeom prst="straightConnector1">
            <a:avLst/>
          </a:prstGeom>
          <a:noFill/>
          <a:ln w="57150" cap="flat" cmpd="sng">
            <a:solidFill>
              <a:srgbClr val="073642"/>
            </a:solidFill>
            <a:prstDash val="solid"/>
            <a:miter lim="800000"/>
            <a:headEnd type="none" w="sm" len="sm"/>
            <a:tailEnd type="none" w="sm" len="sm"/>
          </a:ln>
        </p:spPr>
      </p:cxnSp>
      <p:sp>
        <p:nvSpPr>
          <p:cNvPr id="1187" name="Google Shape;1187;p117"/>
          <p:cNvSpPr/>
          <p:nvPr/>
        </p:nvSpPr>
        <p:spPr>
          <a:xfrm>
            <a:off x="637800" y="280247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188" name="Google Shape;1188;p117"/>
          <p:cNvSpPr/>
          <p:nvPr/>
        </p:nvSpPr>
        <p:spPr>
          <a:xfrm>
            <a:off x="637800" y="3679868"/>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189" name="Google Shape;1189;p117"/>
          <p:cNvSpPr/>
          <p:nvPr/>
        </p:nvSpPr>
        <p:spPr>
          <a:xfrm>
            <a:off x="637800" y="4385029"/>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186" name="Google Shape;1186;p117"/>
          <p:cNvSpPr/>
          <p:nvPr/>
        </p:nvSpPr>
        <p:spPr>
          <a:xfrm>
            <a:off x="637800" y="5079313"/>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93"/>
        <p:cNvGrpSpPr/>
        <p:nvPr/>
      </p:nvGrpSpPr>
      <p:grpSpPr>
        <a:xfrm>
          <a:off x="0" y="0"/>
          <a:ext cx="0" cy="0"/>
          <a:chOff x="0" y="0"/>
          <a:chExt cx="0" cy="0"/>
        </a:xfrm>
      </p:grpSpPr>
      <p:sp>
        <p:nvSpPr>
          <p:cNvPr id="1194" name="Google Shape;1194;p30"/>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Add-On Products</a:t>
            </a:r>
            <a:endParaRPr>
              <a:latin typeface="Josefin Sans"/>
              <a:ea typeface="Josefin Sans"/>
              <a:cs typeface="Josefin Sans"/>
              <a:sym typeface="Josefin Sans"/>
            </a:endParaRPr>
          </a:p>
        </p:txBody>
      </p:sp>
      <p:cxnSp>
        <p:nvCxnSpPr>
          <p:cNvPr id="1199" name="Google Shape;1199;p30"/>
          <p:cNvCxnSpPr>
            <a:stCxn id="1200" idx="2"/>
            <a:endCxn id="1201" idx="0"/>
          </p:cNvCxnSpPr>
          <p:nvPr/>
        </p:nvCxnSpPr>
        <p:spPr>
          <a:xfrm rot="5400000">
            <a:off x="6711635" y="1924755"/>
            <a:ext cx="584100" cy="943800"/>
          </a:xfrm>
          <a:prstGeom prst="bentConnector3">
            <a:avLst>
              <a:gd name="adj1" fmla="val 50004"/>
            </a:avLst>
          </a:prstGeom>
          <a:noFill/>
          <a:ln w="57150" cap="flat" cmpd="sng">
            <a:solidFill>
              <a:srgbClr val="073642"/>
            </a:solidFill>
            <a:prstDash val="solid"/>
            <a:miter lim="800000"/>
            <a:headEnd type="none" w="sm" len="sm"/>
            <a:tailEnd type="none" w="sm" len="sm"/>
          </a:ln>
        </p:spPr>
      </p:cxnSp>
      <p:sp>
        <p:nvSpPr>
          <p:cNvPr id="1203" name="Google Shape;1203;p30"/>
          <p:cNvSpPr txBox="1"/>
          <p:nvPr/>
        </p:nvSpPr>
        <p:spPr>
          <a:xfrm>
            <a:off x="6445345" y="2658092"/>
            <a:ext cx="5133401" cy="3190577"/>
          </a:xfrm>
          <a:prstGeom prst="rect">
            <a:avLst/>
          </a:prstGeom>
          <a:noFill/>
          <a:ln>
            <a:noFill/>
          </a:ln>
        </p:spPr>
        <p:txBody>
          <a:bodyPr spcFirstLastPara="1" wrap="square" lIns="91425" tIns="45700" rIns="91425" bIns="45700" anchor="t" anchorCtr="0">
            <a:spAutoFit/>
          </a:bodyPr>
          <a:lstStyle/>
          <a:p>
            <a:pPr marL="179916" marR="0" lvl="0" indent="-171450" algn="l" defTabSz="914400" rtl="0" eaLnBrk="1" fontAlgn="auto" latinLnBrk="0" hangingPunct="1">
              <a:lnSpc>
                <a:spcPct val="100000"/>
              </a:lnSpc>
              <a:spcBef>
                <a:spcPts val="0"/>
              </a:spcBef>
              <a:spcAft>
                <a:spcPts val="0"/>
              </a:spcAft>
              <a:buClr>
                <a:srgbClr val="000000"/>
              </a:buClr>
              <a:buSzPts val="1000"/>
              <a:buFont typeface="Arial"/>
              <a:buChar char="•"/>
              <a:tabLst/>
              <a:defRPr/>
            </a:pPr>
            <a:r>
              <a:rPr kumimoji="0" lang="en-US" sz="1200" b="0" i="0" u="none" strike="noStrike" kern="0" cap="none" spc="0" normalizeH="0" baseline="0" noProof="0">
                <a:ln>
                  <a:noFill/>
                </a:ln>
                <a:solidFill>
                  <a:srgbClr val="001F2E"/>
                </a:solidFill>
                <a:effectLst/>
                <a:uLnTx/>
                <a:uFillTx/>
                <a:latin typeface="Josefin Sans"/>
                <a:ea typeface="Josefin Sans"/>
                <a:cs typeface="Josefin Sans"/>
                <a:sym typeface="Josefin Sans"/>
              </a:rPr>
              <a:t>Extension of the Spira suite that enables orchestration of automated regression testing (manual &amp; automated)</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179916" marR="0" lvl="0" indent="-171450" algn="l" defTabSz="914400" rtl="0" eaLnBrk="1" fontAlgn="auto" latinLnBrk="0" hangingPunct="1">
              <a:lnSpc>
                <a:spcPct val="100000"/>
              </a:lnSpc>
              <a:spcBef>
                <a:spcPts val="800"/>
              </a:spcBef>
              <a:spcAft>
                <a:spcPts val="0"/>
              </a:spcAft>
              <a:buClr>
                <a:srgbClr val="000000"/>
              </a:buClr>
              <a:buSzPts val="1000"/>
              <a:buFont typeface="Arial"/>
              <a:buChar char="•"/>
              <a:tabLst/>
              <a:defRPr/>
            </a:pPr>
            <a:r>
              <a:rPr kumimoji="0" lang="en-US" sz="1200" b="0" i="0" u="none" strike="noStrike" kern="0" cap="none" spc="0" normalizeH="0" baseline="0" noProof="0">
                <a:ln>
                  <a:noFill/>
                </a:ln>
                <a:solidFill>
                  <a:srgbClr val="001F2E"/>
                </a:solidFill>
                <a:effectLst/>
                <a:uLnTx/>
                <a:uFillTx/>
                <a:latin typeface="Josefin Sans"/>
                <a:ea typeface="Josefin Sans"/>
                <a:cs typeface="Josefin Sans"/>
                <a:sym typeface="Josefin Sans"/>
              </a:rPr>
              <a:t>Open architecture to allow for use in tandem with SpiraTest or other test automation tools, whether commercial (HP Unified Functional Testing, TestComplete) or open source (Selenium, Playright)</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179916" marR="0" lvl="0" indent="-171450" algn="l" defTabSz="914400" rtl="0" eaLnBrk="1" fontAlgn="auto" latinLnBrk="0" hangingPunct="1">
              <a:lnSpc>
                <a:spcPct val="100000"/>
              </a:lnSpc>
              <a:spcBef>
                <a:spcPts val="800"/>
              </a:spcBef>
              <a:spcAft>
                <a:spcPts val="0"/>
              </a:spcAft>
              <a:buClr>
                <a:srgbClr val="000000"/>
              </a:buClr>
              <a:buSzPts val="1000"/>
              <a:buFont typeface="Arial"/>
              <a:buChar char="•"/>
              <a:tabLst/>
              <a:defRPr/>
            </a:pPr>
            <a:r>
              <a:rPr kumimoji="0" lang="en-US" sz="1200" b="0" i="0" u="none" strike="noStrike" kern="0" cap="none" spc="0" normalizeH="0" baseline="0" noProof="0">
                <a:ln>
                  <a:noFill/>
                </a:ln>
                <a:solidFill>
                  <a:srgbClr val="001F2E"/>
                </a:solidFill>
                <a:effectLst/>
                <a:uLnTx/>
                <a:uFillTx/>
                <a:latin typeface="Josefin Sans"/>
                <a:ea typeface="Josefin Sans"/>
                <a:cs typeface="Josefin Sans"/>
                <a:sym typeface="Josefin Sans"/>
              </a:rPr>
              <a:t>Facilitates scheduling, execution, and management of automated test scripts, allowing for full oversight of distributed test labs from a central SpiraTest server</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179916" marR="0" lvl="0" indent="-171450" algn="l" defTabSz="914400" rtl="0" eaLnBrk="1" fontAlgn="auto" latinLnBrk="0" hangingPunct="1">
              <a:lnSpc>
                <a:spcPct val="100000"/>
              </a:lnSpc>
              <a:spcBef>
                <a:spcPts val="800"/>
              </a:spcBef>
              <a:spcAft>
                <a:spcPts val="0"/>
              </a:spcAft>
              <a:buClr>
                <a:srgbClr val="000000"/>
              </a:buClr>
              <a:buSzPts val="1000"/>
              <a:buFont typeface="Arial"/>
              <a:buChar char="•"/>
              <a:tabLst/>
              <a:defRPr/>
            </a:pPr>
            <a:r>
              <a:rPr kumimoji="0" lang="en-US" sz="1200" b="0" i="0" u="none" strike="noStrike" kern="0" cap="none" spc="0" normalizeH="0" baseline="0" noProof="0">
                <a:ln>
                  <a:noFill/>
                </a:ln>
                <a:solidFill>
                  <a:srgbClr val="001F2E"/>
                </a:solidFill>
                <a:effectLst/>
                <a:uLnTx/>
                <a:uFillTx/>
                <a:latin typeface="Josefin Sans"/>
                <a:ea typeface="Josefin Sans"/>
                <a:cs typeface="Josefin Sans"/>
                <a:sym typeface="Josefin Sans"/>
              </a:rPr>
              <a:t>Flexible deployment (cloud, on-premise, hybrid) to suit the needs of all end users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179916" marR="0" lvl="0" indent="-171450" algn="l" defTabSz="914400" rtl="0" eaLnBrk="1" fontAlgn="auto" latinLnBrk="0" hangingPunct="1">
              <a:lnSpc>
                <a:spcPct val="100000"/>
              </a:lnSpc>
              <a:spcBef>
                <a:spcPts val="800"/>
              </a:spcBef>
              <a:spcAft>
                <a:spcPts val="0"/>
              </a:spcAft>
              <a:buClr>
                <a:srgbClr val="000000"/>
              </a:buClr>
              <a:buSzPts val="1000"/>
              <a:buFont typeface="Arial"/>
              <a:buChar char="•"/>
              <a:tabLst/>
              <a:defRPr/>
            </a:pPr>
            <a:r>
              <a:rPr kumimoji="0" lang="en-US" sz="1200" b="0" i="0" u="none" strike="noStrike" kern="0" cap="none" spc="0" normalizeH="0" baseline="0" noProof="0">
                <a:ln>
                  <a:noFill/>
                </a:ln>
                <a:solidFill>
                  <a:srgbClr val="001F2E"/>
                </a:solidFill>
                <a:effectLst/>
                <a:uLnTx/>
                <a:uFillTx/>
                <a:latin typeface="Josefin Sans"/>
                <a:ea typeface="Josefin Sans"/>
                <a:cs typeface="Josefin Sans"/>
                <a:sym typeface="Josefin Sans"/>
              </a:rPr>
              <a:t>Real-time and detailed reporting delivers a holistic view of manual &amp; automated testing with screenshots, log files, and QA metrics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179916" marR="0" lvl="0" indent="-171450" algn="l" defTabSz="914400" rtl="0" eaLnBrk="1" fontAlgn="auto" latinLnBrk="0" hangingPunct="1">
              <a:lnSpc>
                <a:spcPct val="100000"/>
              </a:lnSpc>
              <a:spcBef>
                <a:spcPts val="800"/>
              </a:spcBef>
              <a:spcAft>
                <a:spcPts val="0"/>
              </a:spcAft>
              <a:buClr>
                <a:srgbClr val="000000"/>
              </a:buClr>
              <a:buSzPts val="1000"/>
              <a:buFont typeface="Arial"/>
              <a:buChar char="•"/>
              <a:tabLst/>
              <a:defRPr/>
            </a:pPr>
            <a:r>
              <a:rPr kumimoji="0" lang="en-US" sz="1200" b="0" i="0" u="none" strike="noStrike" kern="0" cap="none" spc="0" normalizeH="0" baseline="0" noProof="0">
                <a:ln>
                  <a:noFill/>
                </a:ln>
                <a:solidFill>
                  <a:srgbClr val="001F2E"/>
                </a:solidFill>
                <a:effectLst/>
                <a:uLnTx/>
                <a:uFillTx/>
                <a:latin typeface="Josefin Sans"/>
                <a:ea typeface="Josefin Sans"/>
                <a:cs typeface="Josefin Sans"/>
                <a:sym typeface="Josefin Sans"/>
              </a:rPr>
              <a:t>Primary target users are automation engineers, but also test managers and QA managers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200" name="Google Shape;1200;p30"/>
          <p:cNvSpPr/>
          <p:nvPr/>
        </p:nvSpPr>
        <p:spPr>
          <a:xfrm>
            <a:off x="6331045" y="1543635"/>
            <a:ext cx="2289080" cy="560970"/>
          </a:xfrm>
          <a:prstGeom prst="wedgeRoundRectCallout">
            <a:avLst>
              <a:gd name="adj1" fmla="val -20833"/>
              <a:gd name="adj2" fmla="val 62500"/>
              <a:gd name="adj3" fmla="val 0"/>
            </a:avLst>
          </a:prstGeom>
          <a:solidFill>
            <a:schemeClr val="lt2"/>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pic>
        <p:nvPicPr>
          <p:cNvPr id="1204" name="Google Shape;1204;p3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416507" y="1629677"/>
            <a:ext cx="1460874" cy="404175"/>
          </a:xfrm>
          <a:prstGeom prst="rect">
            <a:avLst/>
          </a:prstGeom>
          <a:noFill/>
          <a:ln>
            <a:noFill/>
          </a:ln>
        </p:spPr>
      </p:pic>
      <p:pic>
        <p:nvPicPr>
          <p:cNvPr id="1205" name="Google Shape;1205;p30"/>
          <p:cNvPicPr preferRelativeResize="0"/>
          <p:nvPr/>
        </p:nvPicPr>
        <p:blipFill rotWithShape="1">
          <a:blip r:embed="rId4">
            <a:alphaModFix/>
          </a:blip>
          <a:srcRect/>
          <a:stretch/>
        </p:blipFill>
        <p:spPr>
          <a:xfrm>
            <a:off x="7973191" y="1623141"/>
            <a:ext cx="384048" cy="384048"/>
          </a:xfrm>
          <a:prstGeom prst="rect">
            <a:avLst/>
          </a:prstGeom>
          <a:noFill/>
          <a:ln>
            <a:noFill/>
          </a:ln>
        </p:spPr>
      </p:pic>
      <p:sp>
        <p:nvSpPr>
          <p:cNvPr id="1201" name="Google Shape;1201;p30"/>
          <p:cNvSpPr/>
          <p:nvPr/>
        </p:nvSpPr>
        <p:spPr>
          <a:xfrm>
            <a:off x="6408493" y="268875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208" name="Google Shape;1208;p30"/>
          <p:cNvSpPr/>
          <p:nvPr/>
        </p:nvSpPr>
        <p:spPr>
          <a:xfrm>
            <a:off x="6407248" y="3143648"/>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209" name="Google Shape;1209;p30"/>
          <p:cNvSpPr/>
          <p:nvPr/>
        </p:nvSpPr>
        <p:spPr>
          <a:xfrm>
            <a:off x="6412374" y="396915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210" name="Google Shape;1210;p30"/>
          <p:cNvSpPr/>
          <p:nvPr/>
        </p:nvSpPr>
        <p:spPr>
          <a:xfrm>
            <a:off x="6407248" y="4621809"/>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211" name="Google Shape;1211;p30"/>
          <p:cNvSpPr/>
          <p:nvPr/>
        </p:nvSpPr>
        <p:spPr>
          <a:xfrm>
            <a:off x="6407248" y="5115566"/>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212" name="Google Shape;1212;p30"/>
          <p:cNvSpPr/>
          <p:nvPr/>
        </p:nvSpPr>
        <p:spPr>
          <a:xfrm>
            <a:off x="6407248" y="5576138"/>
            <a:ext cx="246492" cy="246492"/>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cxnSp>
        <p:nvCxnSpPr>
          <p:cNvPr id="1213" name="Google Shape;1213;p30"/>
          <p:cNvCxnSpPr>
            <a:stCxn id="1201" idx="4"/>
            <a:endCxn id="1208" idx="0"/>
          </p:cNvCxnSpPr>
          <p:nvPr/>
        </p:nvCxnSpPr>
        <p:spPr>
          <a:xfrm flipH="1">
            <a:off x="6530539" y="2935248"/>
            <a:ext cx="1200" cy="208500"/>
          </a:xfrm>
          <a:prstGeom prst="straightConnector1">
            <a:avLst/>
          </a:prstGeom>
          <a:noFill/>
          <a:ln w="57150" cap="flat" cmpd="sng">
            <a:solidFill>
              <a:srgbClr val="073642"/>
            </a:solidFill>
            <a:prstDash val="solid"/>
            <a:miter lim="800000"/>
            <a:headEnd type="none" w="sm" len="sm"/>
            <a:tailEnd type="none" w="sm" len="sm"/>
          </a:ln>
        </p:spPr>
      </p:cxnSp>
      <p:cxnSp>
        <p:nvCxnSpPr>
          <p:cNvPr id="1214" name="Google Shape;1214;p30"/>
          <p:cNvCxnSpPr>
            <a:stCxn id="1208" idx="4"/>
            <a:endCxn id="1209" idx="0"/>
          </p:cNvCxnSpPr>
          <p:nvPr/>
        </p:nvCxnSpPr>
        <p:spPr>
          <a:xfrm>
            <a:off x="6530494" y="3390140"/>
            <a:ext cx="5100" cy="579000"/>
          </a:xfrm>
          <a:prstGeom prst="straightConnector1">
            <a:avLst/>
          </a:prstGeom>
          <a:noFill/>
          <a:ln w="57150" cap="flat" cmpd="sng">
            <a:solidFill>
              <a:srgbClr val="073642"/>
            </a:solidFill>
            <a:prstDash val="solid"/>
            <a:miter lim="800000"/>
            <a:headEnd type="none" w="sm" len="sm"/>
            <a:tailEnd type="none" w="sm" len="sm"/>
          </a:ln>
        </p:spPr>
      </p:cxnSp>
      <p:cxnSp>
        <p:nvCxnSpPr>
          <p:cNvPr id="1215" name="Google Shape;1215;p30"/>
          <p:cNvCxnSpPr>
            <a:stCxn id="1209" idx="4"/>
            <a:endCxn id="1210" idx="0"/>
          </p:cNvCxnSpPr>
          <p:nvPr/>
        </p:nvCxnSpPr>
        <p:spPr>
          <a:xfrm flipH="1">
            <a:off x="6530520" y="4215648"/>
            <a:ext cx="5100" cy="406200"/>
          </a:xfrm>
          <a:prstGeom prst="straightConnector1">
            <a:avLst/>
          </a:prstGeom>
          <a:noFill/>
          <a:ln w="57150" cap="flat" cmpd="sng">
            <a:solidFill>
              <a:srgbClr val="073642"/>
            </a:solidFill>
            <a:prstDash val="solid"/>
            <a:miter lim="800000"/>
            <a:headEnd type="none" w="sm" len="sm"/>
            <a:tailEnd type="none" w="sm" len="sm"/>
          </a:ln>
        </p:spPr>
      </p:cxnSp>
      <p:cxnSp>
        <p:nvCxnSpPr>
          <p:cNvPr id="1216" name="Google Shape;1216;p30"/>
          <p:cNvCxnSpPr>
            <a:stCxn id="1210" idx="4"/>
            <a:endCxn id="1211" idx="0"/>
          </p:cNvCxnSpPr>
          <p:nvPr/>
        </p:nvCxnSpPr>
        <p:spPr>
          <a:xfrm>
            <a:off x="6530494" y="4868301"/>
            <a:ext cx="0" cy="247200"/>
          </a:xfrm>
          <a:prstGeom prst="straightConnector1">
            <a:avLst/>
          </a:prstGeom>
          <a:noFill/>
          <a:ln w="57150" cap="flat" cmpd="sng">
            <a:solidFill>
              <a:srgbClr val="073642"/>
            </a:solidFill>
            <a:prstDash val="solid"/>
            <a:miter lim="800000"/>
            <a:headEnd type="none" w="sm" len="sm"/>
            <a:tailEnd type="none" w="sm" len="sm"/>
          </a:ln>
        </p:spPr>
      </p:cxnSp>
      <p:cxnSp>
        <p:nvCxnSpPr>
          <p:cNvPr id="1217" name="Google Shape;1217;p30"/>
          <p:cNvCxnSpPr>
            <a:stCxn id="1211" idx="4"/>
            <a:endCxn id="1212" idx="0"/>
          </p:cNvCxnSpPr>
          <p:nvPr/>
        </p:nvCxnSpPr>
        <p:spPr>
          <a:xfrm>
            <a:off x="6530494" y="5362058"/>
            <a:ext cx="0" cy="214200"/>
          </a:xfrm>
          <a:prstGeom prst="straightConnector1">
            <a:avLst/>
          </a:prstGeom>
          <a:noFill/>
          <a:ln w="57150" cap="flat" cmpd="sng">
            <a:solidFill>
              <a:srgbClr val="073642"/>
            </a:solidFill>
            <a:prstDash val="solid"/>
            <a:miter lim="800000"/>
            <a:headEnd type="none" w="sm" len="sm"/>
            <a:tailEnd type="none" w="sm" len="sm"/>
          </a:ln>
        </p:spPr>
      </p:cxnSp>
      <p:cxnSp>
        <p:nvCxnSpPr>
          <p:cNvPr id="1223" name="Google Shape;1223;p30"/>
          <p:cNvCxnSpPr/>
          <p:nvPr/>
        </p:nvCxnSpPr>
        <p:spPr>
          <a:xfrm>
            <a:off x="6096000" y="1494738"/>
            <a:ext cx="0" cy="4649891"/>
          </a:xfrm>
          <a:prstGeom prst="straightConnector1">
            <a:avLst/>
          </a:prstGeom>
          <a:noFill/>
          <a:ln w="28575" cap="flat" cmpd="sng">
            <a:solidFill>
              <a:srgbClr val="073642"/>
            </a:solidFill>
            <a:prstDash val="solid"/>
            <a:miter lim="800000"/>
            <a:headEnd type="none" w="sm" len="sm"/>
            <a:tailEnd type="none" w="sm" len="sm"/>
          </a:ln>
        </p:spPr>
      </p:cxnSp>
      <p:sp>
        <p:nvSpPr>
          <p:cNvPr id="1225" name="Google Shape;1225;p30"/>
          <p:cNvSpPr/>
          <p:nvPr/>
        </p:nvSpPr>
        <p:spPr>
          <a:xfrm>
            <a:off x="6281508" y="2572534"/>
            <a:ext cx="5538919" cy="3510191"/>
          </a:xfrm>
          <a:prstGeom prst="roundRect">
            <a:avLst>
              <a:gd name="adj" fmla="val 5145"/>
            </a:avLst>
          </a:prstGeom>
          <a:noFill/>
          <a:ln w="28575" cap="flat" cmpd="sng">
            <a:solidFill>
              <a:srgbClr val="FDCB2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2" name="Google Shape;1231;g328b6a20f2d_12_2">
            <a:extLst>
              <a:ext uri="{FF2B5EF4-FFF2-40B4-BE49-F238E27FC236}">
                <a16:creationId xmlns:a16="http://schemas.microsoft.com/office/drawing/2014/main" id="{28E1A5A3-6BED-6027-2C44-0858BF7F667D}"/>
              </a:ext>
            </a:extLst>
          </p:cNvPr>
          <p:cNvSpPr/>
          <p:nvPr/>
        </p:nvSpPr>
        <p:spPr>
          <a:xfrm>
            <a:off x="563448" y="1551797"/>
            <a:ext cx="1702500" cy="561000"/>
          </a:xfrm>
          <a:prstGeom prst="wedgeRoundRectCallout">
            <a:avLst>
              <a:gd name="adj1" fmla="val -20833"/>
              <a:gd name="adj2" fmla="val 62500"/>
              <a:gd name="adj3" fmla="val 0"/>
            </a:avLst>
          </a:prstGeom>
          <a:solidFill>
            <a:schemeClr val="lt2"/>
          </a:solidFill>
          <a:ln w="1270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Kanit"/>
              <a:ea typeface="Kanit"/>
              <a:cs typeface="Kanit"/>
              <a:sym typeface="Kanit"/>
            </a:endParaRPr>
          </a:p>
        </p:txBody>
      </p:sp>
      <p:sp>
        <p:nvSpPr>
          <p:cNvPr id="3" name="Google Shape;1232;g328b6a20f2d_12_2">
            <a:extLst>
              <a:ext uri="{FF2B5EF4-FFF2-40B4-BE49-F238E27FC236}">
                <a16:creationId xmlns:a16="http://schemas.microsoft.com/office/drawing/2014/main" id="{205857E8-932D-C9E6-F986-784524CC386B}"/>
              </a:ext>
            </a:extLst>
          </p:cNvPr>
          <p:cNvSpPr txBox="1"/>
          <p:nvPr/>
        </p:nvSpPr>
        <p:spPr>
          <a:xfrm>
            <a:off x="974378" y="2827555"/>
            <a:ext cx="4486530" cy="2631449"/>
          </a:xfrm>
          <a:prstGeom prst="rect">
            <a:avLst/>
          </a:prstGeom>
          <a:noFill/>
          <a:ln>
            <a:noFill/>
          </a:ln>
        </p:spPr>
        <p:txBody>
          <a:bodyPr spcFirstLastPara="1" wrap="square" lIns="91425" tIns="45700" rIns="91425" bIns="45700" anchor="t" anchorCtr="0">
            <a:spAutoFit/>
          </a:bodyPr>
          <a:lstStyle/>
          <a:p>
            <a:pPr marL="8465"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01F2E"/>
                </a:solidFill>
                <a:effectLst/>
                <a:uLnTx/>
                <a:uFillTx/>
                <a:latin typeface="Josefin Sans"/>
                <a:ea typeface="Josefin Sans"/>
                <a:cs typeface="Josefin Sans"/>
                <a:sym typeface="Josefin Sans"/>
              </a:rPr>
              <a:t>Pre-defined packages of professional services for specific customer objectives</a:t>
            </a:r>
            <a:endParaRPr kumimoji="0" sz="1400" b="0" i="0" u="none" strike="noStrike" kern="0" cap="none" spc="0" normalizeH="0" baseline="0" noProof="0" dirty="0">
              <a:ln>
                <a:noFill/>
              </a:ln>
              <a:solidFill>
                <a:srgbClr val="001F2E"/>
              </a:solidFill>
              <a:effectLst/>
              <a:uLnTx/>
              <a:uFillTx/>
              <a:latin typeface="Josefin Sans"/>
              <a:ea typeface="Josefin Sans"/>
              <a:cs typeface="Josefin Sans"/>
              <a:sym typeface="Josefin Sans"/>
            </a:endParaRPr>
          </a:p>
          <a:p>
            <a:pPr marL="8465" marR="0" lvl="0" indent="0" algn="l" defTabSz="914400" rtl="0" eaLnBrk="1" fontAlgn="auto" latinLnBrk="0" hangingPunct="1">
              <a:lnSpc>
                <a:spcPct val="100000"/>
              </a:lnSpc>
              <a:spcBef>
                <a:spcPts val="60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01F2E"/>
                </a:solidFill>
                <a:effectLst/>
                <a:uLnTx/>
                <a:uFillTx/>
                <a:latin typeface="Josefin Sans"/>
                <a:ea typeface="Josefin Sans"/>
                <a:cs typeface="Josefin Sans"/>
                <a:sym typeface="Josefin Sans"/>
              </a:rPr>
              <a:t>Each package is associated with specific outcomes &amp; deliverables, offered at a fixed price vs. hourly</a:t>
            </a:r>
            <a:endParaRPr kumimoji="0" sz="1400" b="0" i="0" u="none" strike="noStrike" kern="0" cap="none" spc="0" normalizeH="0" baseline="0" noProof="0" dirty="0">
              <a:ln>
                <a:noFill/>
              </a:ln>
              <a:solidFill>
                <a:srgbClr val="000000"/>
              </a:solidFill>
              <a:effectLst/>
              <a:uLnTx/>
              <a:uFillTx/>
              <a:latin typeface="Josefin Sans"/>
              <a:ea typeface="Josefin Sans"/>
              <a:cs typeface="Josefin Sans"/>
              <a:sym typeface="Josefin Sans"/>
            </a:endParaRPr>
          </a:p>
          <a:p>
            <a:pPr marL="179915" marR="0" lvl="0" indent="-107950" algn="l" defTabSz="914400" rtl="0" eaLnBrk="1" fontAlgn="auto" latinLnBrk="0" hangingPunct="1">
              <a:lnSpc>
                <a:spcPct val="100000"/>
              </a:lnSpc>
              <a:spcBef>
                <a:spcPts val="600"/>
              </a:spcBef>
              <a:spcAft>
                <a:spcPts val="0"/>
              </a:spcAft>
              <a:buClr>
                <a:srgbClr val="000000"/>
              </a:buClr>
              <a:buSzPts val="1000"/>
              <a:buFont typeface="Arial"/>
              <a:buNone/>
              <a:tabLst/>
              <a:defRPr/>
            </a:pPr>
            <a:endParaRPr kumimoji="0" sz="1400" b="0" i="0" u="none" strike="noStrike" kern="0" cap="none" spc="0" normalizeH="0" baseline="0" noProof="0" dirty="0">
              <a:ln>
                <a:noFill/>
              </a:ln>
              <a:solidFill>
                <a:srgbClr val="001F2E"/>
              </a:solidFill>
              <a:effectLst/>
              <a:uLnTx/>
              <a:uFillTx/>
              <a:latin typeface="Josefin Sans"/>
              <a:ea typeface="Josefin Sans"/>
              <a:cs typeface="Josefin Sans"/>
              <a:sym typeface="Josefin Sans"/>
            </a:endParaRPr>
          </a:p>
          <a:p>
            <a:pPr marL="8465" marR="0" lvl="0" indent="0" algn="l" defTabSz="914400" rtl="0" eaLnBrk="1" fontAlgn="auto" latinLnBrk="0" hangingPunct="1">
              <a:lnSpc>
                <a:spcPct val="100000"/>
              </a:lnSpc>
              <a:spcBef>
                <a:spcPts val="60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01F2E"/>
                </a:solidFill>
                <a:effectLst/>
                <a:uLnTx/>
                <a:uFillTx/>
                <a:latin typeface="Josefin Sans"/>
                <a:ea typeface="Josefin Sans"/>
                <a:cs typeface="Josefin Sans"/>
                <a:sym typeface="Josefin Sans"/>
              </a:rPr>
              <a:t>Provides smaller organizations &amp; teams access to the expertise of Inflectra’s global solution partner network</a:t>
            </a:r>
            <a:endParaRPr kumimoji="0" sz="1400" b="0" i="0" u="none" strike="noStrike" kern="0" cap="none" spc="0" normalizeH="0" baseline="0" noProof="0" dirty="0">
              <a:ln>
                <a:noFill/>
              </a:ln>
              <a:solidFill>
                <a:srgbClr val="000000"/>
              </a:solidFill>
              <a:effectLst/>
              <a:uLnTx/>
              <a:uFillTx/>
              <a:latin typeface="Josefin Sans"/>
              <a:ea typeface="Josefin Sans"/>
              <a:cs typeface="Josefin Sans"/>
              <a:sym typeface="Josefin Sans"/>
            </a:endParaRPr>
          </a:p>
          <a:p>
            <a:pPr marL="8465" marR="0" lvl="0" indent="0" algn="l" defTabSz="914400" rtl="0" eaLnBrk="1" fontAlgn="auto" latinLnBrk="0" hangingPunct="1">
              <a:lnSpc>
                <a:spcPct val="100000"/>
              </a:lnSpc>
              <a:spcBef>
                <a:spcPts val="60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1F2E"/>
              </a:solidFill>
              <a:effectLst/>
              <a:uLnTx/>
              <a:uFillTx/>
              <a:latin typeface="Josefin Sans"/>
              <a:ea typeface="Josefin Sans"/>
              <a:cs typeface="Josefin Sans"/>
              <a:sym typeface="Josefin Sans"/>
            </a:endParaRPr>
          </a:p>
          <a:p>
            <a:pPr marL="8465" marR="0" lvl="0" indent="0" algn="l" defTabSz="914400" rtl="0" eaLnBrk="1" fontAlgn="auto" latinLnBrk="0" hangingPunct="1">
              <a:lnSpc>
                <a:spcPct val="100000"/>
              </a:lnSpc>
              <a:spcBef>
                <a:spcPts val="600"/>
              </a:spcBef>
              <a:spcAft>
                <a:spcPts val="0"/>
              </a:spcAft>
              <a:buClr>
                <a:srgbClr val="000000"/>
              </a:buClr>
              <a:buSzPts val="1400"/>
              <a:buFont typeface="Arial"/>
              <a:buNone/>
              <a:tabLst/>
              <a:defRPr/>
            </a:pPr>
            <a:r>
              <a:rPr kumimoji="0" lang="en-US" sz="1400" b="0" i="0" u="none" strike="noStrike" kern="0" cap="none" spc="0" normalizeH="0" baseline="0" noProof="0" dirty="0">
                <a:ln>
                  <a:noFill/>
                </a:ln>
                <a:solidFill>
                  <a:srgbClr val="001F2E"/>
                </a:solidFill>
                <a:effectLst/>
                <a:uLnTx/>
                <a:uFillTx/>
                <a:latin typeface="Josefin Sans"/>
                <a:ea typeface="Josefin Sans"/>
                <a:cs typeface="Josefin Sans"/>
                <a:sym typeface="Josefin Sans"/>
              </a:rPr>
              <a:t>Offerings are incremental to Inflectra’s existing customer support and other services</a:t>
            </a:r>
            <a:endParaRPr kumimoji="0" sz="1400" b="0" i="0" u="none" strike="noStrike" kern="0" cap="none" spc="0" normalizeH="0" baseline="0" noProof="0" dirty="0">
              <a:ln>
                <a:noFill/>
              </a:ln>
              <a:solidFill>
                <a:srgbClr val="001F2E"/>
              </a:solidFill>
              <a:effectLst/>
              <a:uLnTx/>
              <a:uFillTx/>
              <a:latin typeface="Josefin Sans"/>
              <a:ea typeface="Josefin Sans"/>
              <a:cs typeface="Josefin Sans"/>
              <a:sym typeface="Josefin Sans"/>
            </a:endParaRPr>
          </a:p>
        </p:txBody>
      </p:sp>
      <p:sp>
        <p:nvSpPr>
          <p:cNvPr id="4" name="Google Shape;1233;g328b6a20f2d_12_2">
            <a:extLst>
              <a:ext uri="{FF2B5EF4-FFF2-40B4-BE49-F238E27FC236}">
                <a16:creationId xmlns:a16="http://schemas.microsoft.com/office/drawing/2014/main" id="{65DC09DD-E6F3-0900-148E-64AE74A191D3}"/>
              </a:ext>
            </a:extLst>
          </p:cNvPr>
          <p:cNvSpPr txBox="1"/>
          <p:nvPr/>
        </p:nvSpPr>
        <p:spPr>
          <a:xfrm>
            <a:off x="499531" y="1647399"/>
            <a:ext cx="1558800" cy="338700"/>
          </a:xfrm>
          <a:prstGeom prst="rect">
            <a:avLst/>
          </a:prstGeom>
          <a:noFill/>
          <a:ln>
            <a:noFill/>
          </a:ln>
        </p:spPr>
        <p:txBody>
          <a:bodyPr spcFirstLastPara="1" wrap="square" lIns="91425" tIns="45700" rIns="91425" bIns="45700" anchor="t" anchorCtr="0">
            <a:spAutoFit/>
          </a:bodyPr>
          <a:lstStyle/>
          <a:p>
            <a:pPr marL="8465"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Accelerators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cxnSp>
        <p:nvCxnSpPr>
          <p:cNvPr id="5" name="Google Shape;1234;g328b6a20f2d_12_2">
            <a:extLst>
              <a:ext uri="{FF2B5EF4-FFF2-40B4-BE49-F238E27FC236}">
                <a16:creationId xmlns:a16="http://schemas.microsoft.com/office/drawing/2014/main" id="{59661E75-BEB0-DFCF-BC6C-C7CDEBD9CC85}"/>
              </a:ext>
            </a:extLst>
          </p:cNvPr>
          <p:cNvCxnSpPr>
            <a:stCxn id="2" idx="2"/>
          </p:cNvCxnSpPr>
          <p:nvPr/>
        </p:nvCxnSpPr>
        <p:spPr>
          <a:xfrm rot="5400000">
            <a:off x="829098" y="2111297"/>
            <a:ext cx="584100" cy="587100"/>
          </a:xfrm>
          <a:prstGeom prst="bentConnector3">
            <a:avLst>
              <a:gd name="adj1" fmla="val 50004"/>
            </a:avLst>
          </a:prstGeom>
          <a:noFill/>
          <a:ln w="57150" cap="flat" cmpd="sng">
            <a:solidFill>
              <a:srgbClr val="073642"/>
            </a:solidFill>
            <a:prstDash val="solid"/>
            <a:miter lim="800000"/>
            <a:headEnd type="none" w="sm" len="sm"/>
            <a:tailEnd type="none" w="sm" len="sm"/>
          </a:ln>
        </p:spPr>
      </p:cxnSp>
      <p:cxnSp>
        <p:nvCxnSpPr>
          <p:cNvPr id="6" name="Google Shape;1235;g328b6a20f2d_12_2">
            <a:extLst>
              <a:ext uri="{FF2B5EF4-FFF2-40B4-BE49-F238E27FC236}">
                <a16:creationId xmlns:a16="http://schemas.microsoft.com/office/drawing/2014/main" id="{EE8B8FC2-A9B4-E884-12A3-F4ABDF4CD089}"/>
              </a:ext>
            </a:extLst>
          </p:cNvPr>
          <p:cNvCxnSpPr/>
          <p:nvPr/>
        </p:nvCxnSpPr>
        <p:spPr>
          <a:xfrm>
            <a:off x="825839" y="2673563"/>
            <a:ext cx="0" cy="2835900"/>
          </a:xfrm>
          <a:prstGeom prst="straightConnector1">
            <a:avLst/>
          </a:prstGeom>
          <a:noFill/>
          <a:ln w="57150" cap="flat" cmpd="sng">
            <a:solidFill>
              <a:srgbClr val="073642"/>
            </a:solidFill>
            <a:prstDash val="solid"/>
            <a:miter lim="800000"/>
            <a:headEnd type="none" w="sm" len="sm"/>
            <a:tailEnd type="none" w="sm" len="sm"/>
          </a:ln>
        </p:spPr>
      </p:cxnSp>
      <p:sp>
        <p:nvSpPr>
          <p:cNvPr id="7" name="Google Shape;1236;g328b6a20f2d_12_2">
            <a:extLst>
              <a:ext uri="{FF2B5EF4-FFF2-40B4-BE49-F238E27FC236}">
                <a16:creationId xmlns:a16="http://schemas.microsoft.com/office/drawing/2014/main" id="{34F6F4BA-D680-DB39-F76F-C0B76ED0929C}"/>
              </a:ext>
            </a:extLst>
          </p:cNvPr>
          <p:cNvSpPr/>
          <p:nvPr/>
        </p:nvSpPr>
        <p:spPr>
          <a:xfrm>
            <a:off x="704365" y="2801692"/>
            <a:ext cx="246600" cy="246600"/>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Kanit"/>
              <a:ea typeface="Kanit"/>
              <a:cs typeface="Kanit"/>
              <a:sym typeface="Kanit"/>
            </a:endParaRPr>
          </a:p>
        </p:txBody>
      </p:sp>
      <p:sp>
        <p:nvSpPr>
          <p:cNvPr id="8" name="Google Shape;1237;g328b6a20f2d_12_2">
            <a:extLst>
              <a:ext uri="{FF2B5EF4-FFF2-40B4-BE49-F238E27FC236}">
                <a16:creationId xmlns:a16="http://schemas.microsoft.com/office/drawing/2014/main" id="{51EFE58C-44A4-0A28-6880-C9D571034CCF}"/>
              </a:ext>
            </a:extLst>
          </p:cNvPr>
          <p:cNvSpPr/>
          <p:nvPr/>
        </p:nvSpPr>
        <p:spPr>
          <a:xfrm>
            <a:off x="727244" y="3392875"/>
            <a:ext cx="246600" cy="246600"/>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Kanit"/>
              <a:ea typeface="Kanit"/>
              <a:cs typeface="Kanit"/>
              <a:sym typeface="Kanit"/>
            </a:endParaRPr>
          </a:p>
        </p:txBody>
      </p:sp>
      <p:sp>
        <p:nvSpPr>
          <p:cNvPr id="9" name="Google Shape;1238;g328b6a20f2d_12_2">
            <a:extLst>
              <a:ext uri="{FF2B5EF4-FFF2-40B4-BE49-F238E27FC236}">
                <a16:creationId xmlns:a16="http://schemas.microsoft.com/office/drawing/2014/main" id="{24C50CFE-0BB4-E9F3-B32E-9A3E8101CCFB}"/>
              </a:ext>
            </a:extLst>
          </p:cNvPr>
          <p:cNvSpPr/>
          <p:nvPr/>
        </p:nvSpPr>
        <p:spPr>
          <a:xfrm>
            <a:off x="691915" y="5371635"/>
            <a:ext cx="246600" cy="246600"/>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Kanit"/>
              <a:ea typeface="Kanit"/>
              <a:cs typeface="Kanit"/>
              <a:sym typeface="Kanit"/>
            </a:endParaRPr>
          </a:p>
        </p:txBody>
      </p:sp>
      <p:sp>
        <p:nvSpPr>
          <p:cNvPr id="10" name="Google Shape;1239;g328b6a20f2d_12_2">
            <a:extLst>
              <a:ext uri="{FF2B5EF4-FFF2-40B4-BE49-F238E27FC236}">
                <a16:creationId xmlns:a16="http://schemas.microsoft.com/office/drawing/2014/main" id="{A7218727-BCAF-8CC4-2CAE-5BF07906641C}"/>
              </a:ext>
            </a:extLst>
          </p:cNvPr>
          <p:cNvSpPr/>
          <p:nvPr/>
        </p:nvSpPr>
        <p:spPr>
          <a:xfrm>
            <a:off x="563446" y="2577136"/>
            <a:ext cx="5224957" cy="3510300"/>
          </a:xfrm>
          <a:prstGeom prst="roundRect">
            <a:avLst>
              <a:gd name="adj" fmla="val 5145"/>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Kanit"/>
              <a:ea typeface="Kanit"/>
              <a:cs typeface="Kanit"/>
              <a:sym typeface="Kanit"/>
            </a:endParaRPr>
          </a:p>
        </p:txBody>
      </p:sp>
      <p:sp>
        <p:nvSpPr>
          <p:cNvPr id="11" name="Google Shape;1241;g328b6a20f2d_12_2">
            <a:extLst>
              <a:ext uri="{FF2B5EF4-FFF2-40B4-BE49-F238E27FC236}">
                <a16:creationId xmlns:a16="http://schemas.microsoft.com/office/drawing/2014/main" id="{771A217D-606D-C149-BB7C-37509C9885A9}"/>
              </a:ext>
            </a:extLst>
          </p:cNvPr>
          <p:cNvSpPr/>
          <p:nvPr/>
        </p:nvSpPr>
        <p:spPr>
          <a:xfrm>
            <a:off x="691915" y="4401824"/>
            <a:ext cx="246600" cy="246600"/>
          </a:xfrm>
          <a:prstGeom prst="ellipse">
            <a:avLst/>
          </a:prstGeom>
          <a:solidFill>
            <a:srgbClr val="07364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Kanit"/>
              <a:ea typeface="Kanit"/>
              <a:cs typeface="Kanit"/>
              <a:sym typeface="Kani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45"/>
        <p:cNvGrpSpPr/>
        <p:nvPr/>
      </p:nvGrpSpPr>
      <p:grpSpPr>
        <a:xfrm>
          <a:off x="0" y="0"/>
          <a:ext cx="0" cy="0"/>
          <a:chOff x="0" y="0"/>
          <a:chExt cx="0" cy="0"/>
        </a:xfrm>
      </p:grpSpPr>
      <p:sp>
        <p:nvSpPr>
          <p:cNvPr id="1246" name="Google Shape;1246;p36"/>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Josefin Sans"/>
              <a:buNone/>
            </a:pPr>
            <a:r>
              <a:rPr lang="en-US"/>
              <a:t>Customer </a:t>
            </a:r>
            <a:r>
              <a:rPr lang="en-US">
                <a:latin typeface="Josefin Sans"/>
                <a:ea typeface="Josefin Sans"/>
                <a:cs typeface="Josefin Sans"/>
                <a:sym typeface="Josefin Sans"/>
              </a:rPr>
              <a:t>Onboarding &amp; Self-Guided Enablement</a:t>
            </a:r>
            <a:endParaRPr>
              <a:latin typeface="Josefin Sans"/>
              <a:ea typeface="Josefin Sans"/>
              <a:cs typeface="Josefin Sans"/>
              <a:sym typeface="Josefin Sans"/>
            </a:endParaRPr>
          </a:p>
        </p:txBody>
      </p:sp>
      <p:sp>
        <p:nvSpPr>
          <p:cNvPr id="1247" name="Google Shape;1247;p36"/>
          <p:cNvSpPr/>
          <p:nvPr/>
        </p:nvSpPr>
        <p:spPr>
          <a:xfrm>
            <a:off x="369881" y="2006608"/>
            <a:ext cx="2224650" cy="3863248"/>
          </a:xfrm>
          <a:prstGeom prst="roundRect">
            <a:avLst>
              <a:gd name="adj" fmla="val 16667"/>
            </a:avLst>
          </a:prstGeom>
          <a:solidFill>
            <a:srgbClr val="344B5F"/>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Getting Started Videos</a:t>
            </a: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FFFFFF"/>
                </a:solidFill>
                <a:effectLst/>
                <a:uLnTx/>
                <a:uFillTx/>
                <a:latin typeface="Josefin Sans"/>
                <a:ea typeface="Josefin Sans"/>
                <a:cs typeface="Josefin Sans"/>
                <a:sym typeface="Josefin Sans"/>
              </a:rPr>
              <a:t>Introduces our products and walks you through your first 10 days.</a:t>
            </a:r>
            <a:endParaRPr kumimoji="0" sz="14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1248" name="Google Shape;1248;p36"/>
          <p:cNvSpPr/>
          <p:nvPr/>
        </p:nvSpPr>
        <p:spPr>
          <a:xfrm>
            <a:off x="2676778" y="1997326"/>
            <a:ext cx="2224650" cy="3863247"/>
          </a:xfrm>
          <a:prstGeom prst="roundRect">
            <a:avLst>
              <a:gd name="adj" fmla="val 16667"/>
            </a:avLst>
          </a:prstGeom>
          <a:solidFill>
            <a:srgbClr val="E77E26"/>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73642"/>
                </a:solidFill>
                <a:effectLst/>
                <a:uLnTx/>
                <a:uFillTx/>
                <a:latin typeface="Josefin Sans"/>
                <a:ea typeface="Josefin Sans"/>
                <a:cs typeface="Josefin Sans"/>
                <a:sym typeface="Josefin Sans"/>
              </a:rPr>
              <a:t>Inflectra Campus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73642"/>
                </a:solidFill>
                <a:effectLst/>
                <a:uLnTx/>
                <a:uFillTx/>
                <a:latin typeface="Josefin Sans"/>
                <a:ea typeface="Josefin Sans"/>
                <a:cs typeface="Josefin Sans"/>
                <a:sym typeface="Josefin Sans"/>
              </a:rPr>
              <a:t>Online Training</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73642"/>
                </a:solidFill>
                <a:effectLst/>
                <a:uLnTx/>
                <a:uFillTx/>
                <a:latin typeface="Josefin Sans"/>
                <a:ea typeface="Josefin Sans"/>
                <a:cs typeface="Josefin Sans"/>
                <a:sym typeface="Josefin Sans"/>
              </a:rPr>
              <a:t>Includes free introductory courses followed by paid advanced modules and certificates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249" name="Google Shape;1249;p36"/>
          <p:cNvSpPr/>
          <p:nvPr/>
        </p:nvSpPr>
        <p:spPr>
          <a:xfrm>
            <a:off x="7278837" y="2013387"/>
            <a:ext cx="2224650" cy="3863248"/>
          </a:xfrm>
          <a:prstGeom prst="roundRect">
            <a:avLst>
              <a:gd name="adj" fmla="val 16667"/>
            </a:avLst>
          </a:prstGeom>
          <a:solidFill>
            <a:srgbClr val="BEC4C7"/>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01F2E"/>
                </a:solidFill>
                <a:effectLst/>
                <a:uLnTx/>
                <a:uFillTx/>
                <a:latin typeface="Josefin Sans"/>
                <a:ea typeface="Josefin Sans"/>
                <a:cs typeface="Josefin Sans"/>
                <a:sym typeface="Josefin Sans"/>
              </a:rPr>
              <a:t>YouTube</a:t>
            </a:r>
            <a:endParaRPr kumimoji="0" sz="14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01F2E"/>
                </a:solidFill>
                <a:effectLst/>
                <a:uLnTx/>
                <a:uFillTx/>
                <a:latin typeface="Josefin Sans"/>
                <a:ea typeface="Josefin Sans"/>
                <a:cs typeface="Josefin Sans"/>
                <a:sym typeface="Josefin Sans"/>
              </a:rPr>
              <a:t>Channel</a:t>
            </a:r>
            <a:endParaRPr kumimoji="0" sz="1400" b="0" i="0" u="none" strike="noStrike" kern="0" cap="none" spc="0" normalizeH="0" baseline="0" noProof="0">
              <a:ln>
                <a:noFill/>
              </a:ln>
              <a:solidFill>
                <a:srgbClr val="001F2E"/>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Recordings of our webinars, advanced product insights and other key Inflectra information</a:t>
            </a:r>
            <a:endParaRPr kumimoji="0" sz="14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p:txBody>
      </p:sp>
      <p:sp>
        <p:nvSpPr>
          <p:cNvPr id="1250" name="Google Shape;1250;p36"/>
          <p:cNvSpPr/>
          <p:nvPr/>
        </p:nvSpPr>
        <p:spPr>
          <a:xfrm>
            <a:off x="4977596" y="2013387"/>
            <a:ext cx="2224650" cy="3863248"/>
          </a:xfrm>
          <a:prstGeom prst="roundRect">
            <a:avLst>
              <a:gd name="adj" fmla="val 16667"/>
            </a:avLst>
          </a:prstGeom>
          <a:solidFill>
            <a:srgbClr val="748296"/>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Live Webinars</a:t>
            </a:r>
            <a:endParaRPr kumimoji="0" sz="16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&amp; Q&amp;A</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FFFFFF"/>
                </a:solidFill>
                <a:effectLst/>
                <a:uLnTx/>
                <a:uFillTx/>
                <a:latin typeface="Josefin Sans"/>
                <a:ea typeface="Josefin Sans"/>
                <a:cs typeface="Josefin Sans"/>
                <a:sym typeface="Josefin Sans"/>
              </a:rPr>
              <a:t>Regular webinars on key product releases, customer roundtables, and other interactive sessions</a:t>
            </a:r>
            <a:endParaRPr kumimoji="0" sz="14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251" name="Google Shape;1251;p36"/>
          <p:cNvSpPr/>
          <p:nvPr/>
        </p:nvSpPr>
        <p:spPr>
          <a:xfrm>
            <a:off x="9580078" y="1994575"/>
            <a:ext cx="2224650" cy="3863249"/>
          </a:xfrm>
          <a:prstGeom prst="roundRect">
            <a:avLst>
              <a:gd name="adj" fmla="val 16667"/>
            </a:avLst>
          </a:prstGeom>
          <a:solidFill>
            <a:srgbClr val="ECF1F2"/>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01F2E"/>
                </a:solidFill>
                <a:effectLst/>
                <a:uLnTx/>
                <a:uFillTx/>
                <a:latin typeface="Josefin Sans"/>
                <a:ea typeface="Josefin Sans"/>
                <a:cs typeface="Josefin Sans"/>
                <a:sym typeface="Josefin Sans"/>
              </a:rPr>
              <a:t>InflectraCon360</a:t>
            </a:r>
            <a:endParaRPr kumimoji="0" sz="1400" b="0" i="0" u="none" strike="noStrike" kern="0" cap="none" spc="0" normalizeH="0" baseline="0" noProof="0">
              <a:ln>
                <a:noFill/>
              </a:ln>
              <a:solidFill>
                <a:srgbClr val="001F2E"/>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Thought leadership content from industry leaders, Inflectra customers and partners</a:t>
            </a:r>
            <a:endParaRPr kumimoji="0" sz="14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p:txBody>
      </p:sp>
      <p:sp>
        <p:nvSpPr>
          <p:cNvPr id="1252" name="Google Shape;1252;p36"/>
          <p:cNvSpPr/>
          <p:nvPr/>
        </p:nvSpPr>
        <p:spPr>
          <a:xfrm>
            <a:off x="369881" y="1720620"/>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344B5F"/>
                </a:solidFill>
                <a:effectLst/>
                <a:uLnTx/>
                <a:uFillTx/>
                <a:latin typeface="Josefin Sans"/>
                <a:ea typeface="Josefin Sans"/>
                <a:cs typeface="Josefin Sans"/>
                <a:sym typeface="Josefin Sans"/>
              </a:rPr>
              <a:t>1</a:t>
            </a:r>
            <a:endParaRPr kumimoji="0" sz="1400" b="0" i="0" u="none" strike="noStrike" kern="0" cap="none" spc="0" normalizeH="0" baseline="0" noProof="0">
              <a:ln>
                <a:noFill/>
              </a:ln>
              <a:solidFill>
                <a:srgbClr val="344B5F"/>
              </a:solidFill>
              <a:effectLst/>
              <a:uLnTx/>
              <a:uFillTx/>
              <a:latin typeface="Josefin Sans"/>
              <a:ea typeface="Josefin Sans"/>
              <a:cs typeface="Josefin Sans"/>
              <a:sym typeface="Josefin Sans"/>
            </a:endParaRPr>
          </a:p>
        </p:txBody>
      </p:sp>
      <p:sp>
        <p:nvSpPr>
          <p:cNvPr id="1253" name="Google Shape;1253;p36"/>
          <p:cNvSpPr/>
          <p:nvPr/>
        </p:nvSpPr>
        <p:spPr>
          <a:xfrm>
            <a:off x="2676552" y="1708587"/>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344B5F"/>
                </a:solidFill>
                <a:effectLst/>
                <a:uLnTx/>
                <a:uFillTx/>
                <a:latin typeface="Josefin Sans"/>
                <a:ea typeface="Josefin Sans"/>
                <a:cs typeface="Josefin Sans"/>
                <a:sym typeface="Josefin Sans"/>
              </a:rPr>
              <a:t>2</a:t>
            </a:r>
            <a:endParaRPr kumimoji="0" sz="1400" b="0" i="0" u="none" strike="noStrike" kern="0" cap="none" spc="0" normalizeH="0" baseline="0" noProof="0">
              <a:ln>
                <a:noFill/>
              </a:ln>
              <a:solidFill>
                <a:srgbClr val="344B5F"/>
              </a:solidFill>
              <a:effectLst/>
              <a:uLnTx/>
              <a:uFillTx/>
              <a:latin typeface="Josefin Sans"/>
              <a:ea typeface="Josefin Sans"/>
              <a:cs typeface="Josefin Sans"/>
              <a:sym typeface="Josefin Sans"/>
            </a:endParaRPr>
          </a:p>
        </p:txBody>
      </p:sp>
      <p:sp>
        <p:nvSpPr>
          <p:cNvPr id="1254" name="Google Shape;1254;p36"/>
          <p:cNvSpPr/>
          <p:nvPr/>
        </p:nvSpPr>
        <p:spPr>
          <a:xfrm>
            <a:off x="5021197" y="1708587"/>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344B5F"/>
                </a:solidFill>
                <a:effectLst/>
                <a:uLnTx/>
                <a:uFillTx/>
                <a:latin typeface="Josefin Sans"/>
                <a:ea typeface="Josefin Sans"/>
                <a:cs typeface="Josefin Sans"/>
                <a:sym typeface="Josefin Sans"/>
              </a:rPr>
              <a:t>3</a:t>
            </a:r>
            <a:endParaRPr kumimoji="0" sz="1400" b="0" i="0" u="none" strike="noStrike" kern="0" cap="none" spc="0" normalizeH="0" baseline="0" noProof="0">
              <a:ln>
                <a:noFill/>
              </a:ln>
              <a:solidFill>
                <a:srgbClr val="344B5F"/>
              </a:solidFill>
              <a:effectLst/>
              <a:uLnTx/>
              <a:uFillTx/>
              <a:latin typeface="Josefin Sans"/>
              <a:ea typeface="Josefin Sans"/>
              <a:cs typeface="Josefin Sans"/>
              <a:sym typeface="Josefin Sans"/>
            </a:endParaRPr>
          </a:p>
        </p:txBody>
      </p:sp>
      <p:sp>
        <p:nvSpPr>
          <p:cNvPr id="1255" name="Google Shape;1255;p36"/>
          <p:cNvSpPr/>
          <p:nvPr/>
        </p:nvSpPr>
        <p:spPr>
          <a:xfrm>
            <a:off x="9592876" y="1708587"/>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344B5F"/>
                </a:solidFill>
                <a:effectLst/>
                <a:uLnTx/>
                <a:uFillTx/>
                <a:latin typeface="Josefin Sans"/>
                <a:ea typeface="Josefin Sans"/>
                <a:cs typeface="Josefin Sans"/>
                <a:sym typeface="Josefin Sans"/>
              </a:rPr>
              <a:t>5</a:t>
            </a:r>
            <a:endParaRPr kumimoji="0" sz="1400" b="0" i="0" u="none" strike="noStrike" kern="0" cap="none" spc="0" normalizeH="0" baseline="0" noProof="0">
              <a:ln>
                <a:noFill/>
              </a:ln>
              <a:solidFill>
                <a:srgbClr val="344B5F"/>
              </a:solidFill>
              <a:effectLst/>
              <a:uLnTx/>
              <a:uFillTx/>
              <a:latin typeface="Josefin Sans"/>
              <a:ea typeface="Josefin Sans"/>
              <a:cs typeface="Josefin Sans"/>
              <a:sym typeface="Josefin Sans"/>
            </a:endParaRPr>
          </a:p>
        </p:txBody>
      </p:sp>
      <p:sp>
        <p:nvSpPr>
          <p:cNvPr id="1256" name="Google Shape;1256;p36"/>
          <p:cNvSpPr/>
          <p:nvPr/>
        </p:nvSpPr>
        <p:spPr>
          <a:xfrm>
            <a:off x="7215044" y="1708587"/>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344B5F"/>
                </a:solidFill>
                <a:effectLst/>
                <a:uLnTx/>
                <a:uFillTx/>
                <a:latin typeface="Josefin Sans"/>
                <a:ea typeface="Josefin Sans"/>
                <a:cs typeface="Josefin Sans"/>
                <a:sym typeface="Josefin Sans"/>
              </a:rPr>
              <a:t>4</a:t>
            </a:r>
            <a:endParaRPr kumimoji="0" sz="1400" b="0" i="0" u="none" strike="noStrike" kern="0" cap="none" spc="0" normalizeH="0" baseline="0" noProof="0">
              <a:ln>
                <a:noFill/>
              </a:ln>
              <a:solidFill>
                <a:srgbClr val="344B5F"/>
              </a:solidFill>
              <a:effectLst/>
              <a:uLnTx/>
              <a:uFillTx/>
              <a:latin typeface="Josefin Sans"/>
              <a:ea typeface="Josefin Sans"/>
              <a:cs typeface="Josefin Sans"/>
              <a:sym typeface="Josefin Sans"/>
            </a:endParaRPr>
          </a:p>
        </p:txBody>
      </p:sp>
      <p:pic>
        <p:nvPicPr>
          <p:cNvPr id="1257" name="Google Shape;1257;p3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45507" y="2539250"/>
            <a:ext cx="673388" cy="609600"/>
          </a:xfrm>
          <a:prstGeom prst="rect">
            <a:avLst/>
          </a:prstGeom>
          <a:noFill/>
          <a:ln>
            <a:noFill/>
          </a:ln>
        </p:spPr>
      </p:pic>
      <p:pic>
        <p:nvPicPr>
          <p:cNvPr id="1258" name="Google Shape;1258;p36"/>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693524" y="2539250"/>
            <a:ext cx="793190" cy="609598"/>
          </a:xfrm>
          <a:prstGeom prst="rect">
            <a:avLst/>
          </a:prstGeom>
          <a:noFill/>
          <a:ln>
            <a:noFill/>
          </a:ln>
        </p:spPr>
      </p:pic>
      <p:pic>
        <p:nvPicPr>
          <p:cNvPr id="1259" name="Google Shape;1259;p3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054474" y="2562275"/>
            <a:ext cx="673377" cy="563555"/>
          </a:xfrm>
          <a:prstGeom prst="rect">
            <a:avLst/>
          </a:prstGeom>
          <a:noFill/>
          <a:ln>
            <a:noFill/>
          </a:ln>
        </p:spPr>
      </p:pic>
      <p:pic>
        <p:nvPicPr>
          <p:cNvPr id="1260" name="Google Shape;1260;p36"/>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449375" y="2531675"/>
            <a:ext cx="673398" cy="624729"/>
          </a:xfrm>
          <a:prstGeom prst="rect">
            <a:avLst/>
          </a:prstGeom>
          <a:noFill/>
          <a:ln>
            <a:noFill/>
          </a:ln>
        </p:spPr>
      </p:pic>
      <p:pic>
        <p:nvPicPr>
          <p:cNvPr id="1261" name="Google Shape;1261;p36"/>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10360948" y="2560350"/>
            <a:ext cx="793201" cy="567398"/>
          </a:xfrm>
          <a:prstGeom prst="rect">
            <a:avLst/>
          </a:prstGeom>
          <a:noFill/>
          <a:ln>
            <a:noFill/>
          </a:ln>
        </p:spPr>
      </p:pic>
      <p:sp>
        <p:nvSpPr>
          <p:cNvPr id="1262" name="Google Shape;1262;p36"/>
          <p:cNvSpPr/>
          <p:nvPr/>
        </p:nvSpPr>
        <p:spPr>
          <a:xfrm>
            <a:off x="608949" y="5287742"/>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sng" strike="noStrike" kern="0" cap="none" spc="0" normalizeH="0" baseline="0" noProof="0">
                <a:ln>
                  <a:noFill/>
                </a:ln>
                <a:solidFill>
                  <a:srgbClr val="FFFFFF"/>
                </a:solidFill>
                <a:effectLst/>
                <a:uLnTx/>
                <a:uFillTx/>
                <a:latin typeface="Josefin Sans"/>
                <a:ea typeface="Josefin Sans"/>
                <a:cs typeface="Josefin Sans"/>
                <a:sym typeface="Josefin Sans"/>
                <a:hlinkClick r:id="rId8">
                  <a:extLst>
                    <a:ext uri="{A12FA001-AC4F-418D-AE19-62706E023703}">
                      <ahyp:hlinkClr xmlns:ahyp="http://schemas.microsoft.com/office/drawing/2018/hyperlinkcolor" val="tx"/>
                    </a:ext>
                  </a:extLst>
                </a:hlinkClick>
              </a:rPr>
              <a:t>Learn more</a:t>
            </a:r>
            <a:endParaRPr kumimoji="0" sz="18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1263" name="Google Shape;1263;p36"/>
          <p:cNvSpPr/>
          <p:nvPr/>
        </p:nvSpPr>
        <p:spPr>
          <a:xfrm>
            <a:off x="2915849" y="5287742"/>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sng" strike="noStrike" kern="0" cap="none" spc="0" normalizeH="0" baseline="0" noProof="0">
                <a:ln>
                  <a:noFill/>
                </a:ln>
                <a:solidFill>
                  <a:srgbClr val="1B2E4F"/>
                </a:solidFill>
                <a:effectLst/>
                <a:uLnTx/>
                <a:uFillTx/>
                <a:latin typeface="Josefin Sans"/>
                <a:ea typeface="Josefin Sans"/>
                <a:cs typeface="Josefin Sans"/>
                <a:sym typeface="Josefin Sans"/>
                <a:hlinkClick r:id="rId9"/>
              </a:rPr>
              <a:t>Learn more</a:t>
            </a:r>
            <a:endParaRPr kumimoji="0" sz="18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1264" name="Google Shape;1264;p36"/>
          <p:cNvSpPr/>
          <p:nvPr/>
        </p:nvSpPr>
        <p:spPr>
          <a:xfrm>
            <a:off x="5216874" y="5287742"/>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sng" strike="noStrike" kern="0" cap="none" spc="0" normalizeH="0" baseline="0" noProof="0">
                <a:ln>
                  <a:noFill/>
                </a:ln>
                <a:solidFill>
                  <a:srgbClr val="FFFFFF"/>
                </a:solidFill>
                <a:effectLst/>
                <a:uLnTx/>
                <a:uFillTx/>
                <a:latin typeface="Josefin Sans"/>
                <a:ea typeface="Josefin Sans"/>
                <a:cs typeface="Josefin Sans"/>
                <a:sym typeface="Josefin Sans"/>
                <a:hlinkClick r:id="rId10">
                  <a:extLst>
                    <a:ext uri="{A12FA001-AC4F-418D-AE19-62706E023703}">
                      <ahyp:hlinkClr xmlns:ahyp="http://schemas.microsoft.com/office/drawing/2018/hyperlinkcolor" val="tx"/>
                    </a:ext>
                  </a:extLst>
                </a:hlinkClick>
              </a:rPr>
              <a:t>Learn more</a:t>
            </a:r>
            <a:endParaRPr kumimoji="0" sz="18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1265" name="Google Shape;1265;p36"/>
          <p:cNvSpPr/>
          <p:nvPr/>
        </p:nvSpPr>
        <p:spPr>
          <a:xfrm>
            <a:off x="7517899" y="5287742"/>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sng" strike="noStrike" kern="0" cap="none" spc="0" normalizeH="0" baseline="0" noProof="0">
                <a:ln>
                  <a:noFill/>
                </a:ln>
                <a:solidFill>
                  <a:srgbClr val="001F2E"/>
                </a:solidFill>
                <a:effectLst/>
                <a:uLnTx/>
                <a:uFillTx/>
                <a:latin typeface="Josefin Sans"/>
                <a:ea typeface="Josefin Sans"/>
                <a:cs typeface="Josefin Sans"/>
                <a:sym typeface="Josefin Sans"/>
                <a:hlinkClick r:id="rId11">
                  <a:extLst>
                    <a:ext uri="{A12FA001-AC4F-418D-AE19-62706E023703}">
                      <ahyp:hlinkClr xmlns:ahyp="http://schemas.microsoft.com/office/drawing/2018/hyperlinkcolor" val="tx"/>
                    </a:ext>
                  </a:extLst>
                </a:hlinkClick>
              </a:rPr>
              <a:t>Learn more</a:t>
            </a:r>
            <a:endParaRPr kumimoji="0" sz="18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p:txBody>
      </p:sp>
      <p:sp>
        <p:nvSpPr>
          <p:cNvPr id="1266" name="Google Shape;1266;p36"/>
          <p:cNvSpPr/>
          <p:nvPr/>
        </p:nvSpPr>
        <p:spPr>
          <a:xfrm>
            <a:off x="9884286" y="5287742"/>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sng" strike="noStrike" kern="0" cap="none" spc="0" normalizeH="0" baseline="0" noProof="0">
                <a:ln>
                  <a:noFill/>
                </a:ln>
                <a:solidFill>
                  <a:srgbClr val="1B2E4F"/>
                </a:solidFill>
                <a:effectLst/>
                <a:uLnTx/>
                <a:uFillTx/>
                <a:latin typeface="Josefin Sans"/>
                <a:ea typeface="Josefin Sans"/>
                <a:cs typeface="Josefin Sans"/>
                <a:sym typeface="Josefin Sans"/>
                <a:hlinkClick r:id="rId12"/>
              </a:rPr>
              <a:t>Learn more</a:t>
            </a:r>
            <a:endParaRPr kumimoji="0" sz="18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70"/>
        <p:cNvGrpSpPr/>
        <p:nvPr/>
      </p:nvGrpSpPr>
      <p:grpSpPr>
        <a:xfrm>
          <a:off x="0" y="0"/>
          <a:ext cx="0" cy="0"/>
          <a:chOff x="0" y="0"/>
          <a:chExt cx="0" cy="0"/>
        </a:xfrm>
      </p:grpSpPr>
      <p:sp>
        <p:nvSpPr>
          <p:cNvPr id="1271" name="Google Shape;1271;p118"/>
          <p:cNvSpPr/>
          <p:nvPr/>
        </p:nvSpPr>
        <p:spPr>
          <a:xfrm>
            <a:off x="972788" y="2025663"/>
            <a:ext cx="3976205" cy="218937"/>
          </a:xfrm>
          <a:prstGeom prst="rightArrow">
            <a:avLst>
              <a:gd name="adj1" fmla="val 50000"/>
              <a:gd name="adj2" fmla="val 50000"/>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1272" name="Google Shape;1272;p118"/>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Technical Support &amp; Customer Success</a:t>
            </a:r>
            <a:endParaRPr>
              <a:latin typeface="Josefin Sans"/>
              <a:ea typeface="Josefin Sans"/>
              <a:cs typeface="Josefin Sans"/>
              <a:sym typeface="Josefin Sans"/>
            </a:endParaRPr>
          </a:p>
        </p:txBody>
      </p:sp>
      <p:sp>
        <p:nvSpPr>
          <p:cNvPr id="1273" name="Google Shape;1273;p118"/>
          <p:cNvSpPr/>
          <p:nvPr/>
        </p:nvSpPr>
        <p:spPr>
          <a:xfrm>
            <a:off x="369881" y="2211147"/>
            <a:ext cx="2224650" cy="3863248"/>
          </a:xfrm>
          <a:prstGeom prst="roundRect">
            <a:avLst>
              <a:gd name="adj" fmla="val 16667"/>
            </a:avLst>
          </a:prstGeom>
          <a:solidFill>
            <a:srgbClr val="ECF1F2"/>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01F2E"/>
                </a:solidFill>
                <a:effectLst/>
                <a:uLnTx/>
                <a:uFillTx/>
                <a:latin typeface="Josefin Sans"/>
                <a:ea typeface="Josefin Sans"/>
                <a:cs typeface="Josefin Sans"/>
                <a:sym typeface="Josefin Sans"/>
              </a:rPr>
              <a:t>Live Tech Support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Legendary technical support via email, phone, forums. Free standard support with every purchase.  </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274" name="Google Shape;1274;p118"/>
          <p:cNvSpPr/>
          <p:nvPr/>
        </p:nvSpPr>
        <p:spPr>
          <a:xfrm>
            <a:off x="2676778" y="2213898"/>
            <a:ext cx="2224650" cy="3863247"/>
          </a:xfrm>
          <a:prstGeom prst="roundRect">
            <a:avLst>
              <a:gd name="adj" fmla="val 16667"/>
            </a:avLst>
          </a:prstGeom>
          <a:solidFill>
            <a:srgbClr val="BEC4C7"/>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7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73642"/>
                </a:solidFill>
                <a:effectLst/>
                <a:uLnTx/>
                <a:uFillTx/>
                <a:latin typeface="Josefin Sans"/>
                <a:ea typeface="Josefin Sans"/>
                <a:cs typeface="Josefin Sans"/>
                <a:sym typeface="Josefin Sans"/>
              </a:rPr>
              <a:t>Knowledge Base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00000"/>
                </a:solidFill>
                <a:effectLst/>
                <a:uLnTx/>
                <a:uFillTx/>
                <a:latin typeface="Josefin Sans"/>
                <a:ea typeface="Josefin Sans"/>
                <a:cs typeface="Josefin Sans"/>
                <a:sym typeface="Josefin Sans"/>
              </a:rPr>
              <a:t>A repository of expert-written articles covering product troubleshooting, best practices, and tips &amp; tricks.</a:t>
            </a:r>
            <a:endParaRPr kumimoji="0" sz="1600" b="0" i="0" u="none" strike="noStrike" kern="0" cap="none" spc="0" normalizeH="0" baseline="0" noProof="0">
              <a:ln>
                <a:noFill/>
              </a:ln>
              <a:solidFill>
                <a:srgbClr val="344B5F"/>
              </a:solidFill>
              <a:effectLst/>
              <a:uLnTx/>
              <a:uFillTx/>
              <a:latin typeface="Josefin Sans"/>
              <a:ea typeface="Josefin Sans"/>
              <a:cs typeface="Josefin Sans"/>
              <a:sym typeface="Josefin Sans"/>
            </a:endParaRPr>
          </a:p>
        </p:txBody>
      </p:sp>
      <p:sp>
        <p:nvSpPr>
          <p:cNvPr id="1275" name="Google Shape;1275;p118"/>
          <p:cNvSpPr/>
          <p:nvPr/>
        </p:nvSpPr>
        <p:spPr>
          <a:xfrm>
            <a:off x="7278837" y="2229959"/>
            <a:ext cx="2224650" cy="3863248"/>
          </a:xfrm>
          <a:prstGeom prst="roundRect">
            <a:avLst>
              <a:gd name="adj" fmla="val 16667"/>
            </a:avLst>
          </a:prstGeom>
          <a:solidFill>
            <a:srgbClr val="E77E26"/>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8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8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8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8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08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83642"/>
                </a:solidFill>
                <a:effectLst/>
                <a:uLnTx/>
                <a:uFillTx/>
                <a:latin typeface="Josefin Sans"/>
                <a:ea typeface="Josefin Sans"/>
                <a:cs typeface="Josefin Sans"/>
                <a:sym typeface="Josefin Sans"/>
              </a:rPr>
              <a:t>Account Managers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083642"/>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083642"/>
                </a:solidFill>
                <a:effectLst/>
                <a:uLnTx/>
                <a:uFillTx/>
                <a:latin typeface="Josefin Sans"/>
                <a:ea typeface="Josefin Sans"/>
                <a:cs typeface="Josefin Sans"/>
                <a:sym typeface="Josefin Sans"/>
              </a:rPr>
              <a:t>Experienced account executives providing strategic guidance from pre-sales consultations through the entire lifecycle.</a:t>
            </a:r>
            <a:endParaRPr kumimoji="0" sz="1600" b="0" i="0" u="none" strike="noStrike" kern="0" cap="none" spc="0" normalizeH="0" baseline="0" noProof="0">
              <a:ln>
                <a:noFill/>
              </a:ln>
              <a:solidFill>
                <a:srgbClr val="083642"/>
              </a:solidFill>
              <a:effectLst/>
              <a:uLnTx/>
              <a:uFillTx/>
              <a:latin typeface="Josefin Sans"/>
              <a:ea typeface="Josefin Sans"/>
              <a:cs typeface="Josefin Sans"/>
              <a:sym typeface="Josefin Sans"/>
            </a:endParaRPr>
          </a:p>
        </p:txBody>
      </p:sp>
      <p:sp>
        <p:nvSpPr>
          <p:cNvPr id="1276" name="Google Shape;1276;p118"/>
          <p:cNvSpPr/>
          <p:nvPr/>
        </p:nvSpPr>
        <p:spPr>
          <a:xfrm>
            <a:off x="4977596" y="2229959"/>
            <a:ext cx="2224650" cy="3863248"/>
          </a:xfrm>
          <a:prstGeom prst="roundRect">
            <a:avLst>
              <a:gd name="adj" fmla="val 16667"/>
            </a:avLst>
          </a:prstGeom>
          <a:solidFill>
            <a:srgbClr val="748697"/>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Documentation </a:t>
            </a:r>
            <a:endParaRPr kumimoji="0" sz="16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FFFFFF"/>
                </a:solidFill>
                <a:effectLst/>
                <a:uLnTx/>
                <a:uFillTx/>
                <a:latin typeface="Josefin Sans"/>
                <a:ea typeface="Josefin Sans"/>
                <a:cs typeface="Josefin Sans"/>
                <a:sym typeface="Josefin Sans"/>
              </a:rPr>
              <a:t>Quick-start guides, in-depth manuals, and integration instructions for smooth deployment &amp; optimal performance.</a:t>
            </a: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1277" name="Google Shape;1277;p118"/>
          <p:cNvSpPr/>
          <p:nvPr/>
        </p:nvSpPr>
        <p:spPr>
          <a:xfrm>
            <a:off x="9580078" y="2211147"/>
            <a:ext cx="2224650" cy="3863249"/>
          </a:xfrm>
          <a:prstGeom prst="roundRect">
            <a:avLst>
              <a:gd name="adj" fmla="val 16667"/>
            </a:avLst>
          </a:prstGeom>
          <a:solidFill>
            <a:srgbClr val="344B5F"/>
          </a:solidFill>
          <a:ln>
            <a:noFill/>
          </a:ln>
          <a:effectLst>
            <a:outerShdw blurRad="50800" dist="38100" dir="2700000" algn="tl" rotWithShape="0">
              <a:srgbClr val="000000">
                <a:alpha val="40000"/>
              </a:srgbClr>
            </a:outerShdw>
          </a:effectLst>
        </p:spPr>
        <p:txBody>
          <a:bodyPr spcFirstLastPara="1" wrap="square" lIns="0" tIns="45700" rIns="0"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Premium Support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FFFFFF"/>
                </a:solidFill>
                <a:effectLst/>
                <a:uLnTx/>
                <a:uFillTx/>
                <a:latin typeface="Josefin Sans"/>
                <a:ea typeface="Josefin Sans"/>
                <a:cs typeface="Josefin Sans"/>
                <a:sym typeface="Josefin Sans"/>
              </a:rPr>
              <a:t>Combined advanced customer success and tailored technical support delivered by highly skilled professionals.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1278" name="Google Shape;1278;p118"/>
          <p:cNvSpPr/>
          <p:nvPr/>
        </p:nvSpPr>
        <p:spPr>
          <a:xfrm>
            <a:off x="369881" y="192515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344B5F"/>
                </a:solidFill>
                <a:effectLst/>
                <a:uLnTx/>
                <a:uFillTx/>
                <a:latin typeface="Josefin Sans"/>
                <a:ea typeface="Josefin Sans"/>
                <a:cs typeface="Josefin Sans"/>
                <a:sym typeface="Josefin Sans"/>
              </a:rPr>
              <a:t>1</a:t>
            </a:r>
            <a:endParaRPr kumimoji="0" sz="1400" b="0" i="0" u="none" strike="noStrike" kern="0" cap="none" spc="0" normalizeH="0" baseline="0" noProof="0">
              <a:ln>
                <a:noFill/>
              </a:ln>
              <a:solidFill>
                <a:srgbClr val="344B5F"/>
              </a:solidFill>
              <a:effectLst/>
              <a:uLnTx/>
              <a:uFillTx/>
              <a:latin typeface="Josefin Sans"/>
              <a:ea typeface="Josefin Sans"/>
              <a:cs typeface="Josefin Sans"/>
              <a:sym typeface="Josefin Sans"/>
            </a:endParaRPr>
          </a:p>
        </p:txBody>
      </p:sp>
      <p:sp>
        <p:nvSpPr>
          <p:cNvPr id="1279" name="Google Shape;1279;p118"/>
          <p:cNvSpPr/>
          <p:nvPr/>
        </p:nvSpPr>
        <p:spPr>
          <a:xfrm>
            <a:off x="4986057" y="192515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344B5F"/>
                </a:solidFill>
                <a:effectLst/>
                <a:uLnTx/>
                <a:uFillTx/>
                <a:latin typeface="Josefin Sans"/>
                <a:ea typeface="Josefin Sans"/>
                <a:cs typeface="Josefin Sans"/>
                <a:sym typeface="Josefin Sans"/>
              </a:rPr>
              <a:t>2</a:t>
            </a:r>
            <a:endParaRPr kumimoji="0" sz="1400" b="0" i="0" u="none" strike="noStrike" kern="0" cap="none" spc="0" normalizeH="0" baseline="0" noProof="0">
              <a:ln>
                <a:noFill/>
              </a:ln>
              <a:solidFill>
                <a:srgbClr val="344B5F"/>
              </a:solidFill>
              <a:effectLst/>
              <a:uLnTx/>
              <a:uFillTx/>
              <a:latin typeface="Josefin Sans"/>
              <a:ea typeface="Josefin Sans"/>
              <a:cs typeface="Josefin Sans"/>
              <a:sym typeface="Josefin Sans"/>
            </a:endParaRPr>
          </a:p>
        </p:txBody>
      </p:sp>
      <p:sp>
        <p:nvSpPr>
          <p:cNvPr id="1280" name="Google Shape;1280;p118"/>
          <p:cNvSpPr/>
          <p:nvPr/>
        </p:nvSpPr>
        <p:spPr>
          <a:xfrm>
            <a:off x="7284704" y="192515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344B5F"/>
                </a:solidFill>
                <a:effectLst/>
                <a:uLnTx/>
                <a:uFillTx/>
                <a:latin typeface="Josefin Sans"/>
                <a:ea typeface="Josefin Sans"/>
                <a:cs typeface="Josefin Sans"/>
                <a:sym typeface="Josefin Sans"/>
              </a:rPr>
              <a:t>3</a:t>
            </a:r>
            <a:endParaRPr kumimoji="0" sz="1400" b="0" i="0" u="none" strike="noStrike" kern="0" cap="none" spc="0" normalizeH="0" baseline="0" noProof="0">
              <a:ln>
                <a:noFill/>
              </a:ln>
              <a:solidFill>
                <a:srgbClr val="344B5F"/>
              </a:solidFill>
              <a:effectLst/>
              <a:uLnTx/>
              <a:uFillTx/>
              <a:latin typeface="Josefin Sans"/>
              <a:ea typeface="Josefin Sans"/>
              <a:cs typeface="Josefin Sans"/>
              <a:sym typeface="Josefin Sans"/>
            </a:endParaRPr>
          </a:p>
        </p:txBody>
      </p:sp>
      <p:sp>
        <p:nvSpPr>
          <p:cNvPr id="1281" name="Google Shape;1281;p118"/>
          <p:cNvSpPr/>
          <p:nvPr/>
        </p:nvSpPr>
        <p:spPr>
          <a:xfrm>
            <a:off x="9592876" y="1925159"/>
            <a:ext cx="609600" cy="609600"/>
          </a:xfrm>
          <a:prstGeom prst="ellipse">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344B5F"/>
                </a:solidFill>
                <a:effectLst/>
                <a:uLnTx/>
                <a:uFillTx/>
                <a:latin typeface="Josefin Sans"/>
                <a:ea typeface="Josefin Sans"/>
                <a:cs typeface="Josefin Sans"/>
                <a:sym typeface="Josefin Sans"/>
              </a:rPr>
              <a:t>4</a:t>
            </a:r>
            <a:endParaRPr kumimoji="0" sz="1400" b="0" i="0" u="none" strike="noStrike" kern="0" cap="none" spc="0" normalizeH="0" baseline="0" noProof="0">
              <a:ln>
                <a:noFill/>
              </a:ln>
              <a:solidFill>
                <a:srgbClr val="344B5F"/>
              </a:solidFill>
              <a:effectLst/>
              <a:uLnTx/>
              <a:uFillTx/>
              <a:latin typeface="Josefin Sans"/>
              <a:ea typeface="Josefin Sans"/>
              <a:cs typeface="Josefin Sans"/>
              <a:sym typeface="Josefin Sans"/>
            </a:endParaRPr>
          </a:p>
        </p:txBody>
      </p:sp>
      <p:pic>
        <p:nvPicPr>
          <p:cNvPr id="1282" name="Google Shape;1282;p11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212812" y="2852750"/>
            <a:ext cx="538774" cy="609603"/>
          </a:xfrm>
          <a:prstGeom prst="rect">
            <a:avLst/>
          </a:prstGeom>
          <a:noFill/>
          <a:ln>
            <a:noFill/>
          </a:ln>
        </p:spPr>
      </p:pic>
      <p:pic>
        <p:nvPicPr>
          <p:cNvPr id="1283" name="Google Shape;1283;p11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465785" y="2852750"/>
            <a:ext cx="640563" cy="609598"/>
          </a:xfrm>
          <a:prstGeom prst="rect">
            <a:avLst/>
          </a:prstGeom>
          <a:noFill/>
          <a:ln>
            <a:noFill/>
          </a:ln>
        </p:spPr>
      </p:pic>
      <p:pic>
        <p:nvPicPr>
          <p:cNvPr id="1284" name="Google Shape;1284;p11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820737" y="2833400"/>
            <a:ext cx="538777" cy="648300"/>
          </a:xfrm>
          <a:prstGeom prst="rect">
            <a:avLst/>
          </a:prstGeom>
          <a:noFill/>
          <a:ln>
            <a:noFill/>
          </a:ln>
        </p:spPr>
      </p:pic>
      <p:pic>
        <p:nvPicPr>
          <p:cNvPr id="1285" name="Google Shape;1285;p118"/>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8086363" y="2841800"/>
            <a:ext cx="609598" cy="631501"/>
          </a:xfrm>
          <a:prstGeom prst="rect">
            <a:avLst/>
          </a:prstGeom>
          <a:noFill/>
          <a:ln>
            <a:noFill/>
          </a:ln>
        </p:spPr>
      </p:pic>
      <p:pic>
        <p:nvPicPr>
          <p:cNvPr id="1286" name="Google Shape;1286;p118"/>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10372105" y="2840699"/>
            <a:ext cx="640573" cy="63369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How SpiraTeam Works For You</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Features for different industries and methodologies</a:t>
            </a:r>
          </a:p>
        </p:txBody>
      </p:sp>
    </p:spTree>
    <p:extLst>
      <p:ext uri="{BB962C8B-B14F-4D97-AF65-F5344CB8AC3E}">
        <p14:creationId xmlns:p14="http://schemas.microsoft.com/office/powerpoint/2010/main" val="651470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309DD6-E68B-4811-B1A2-760B0FC85FCE}"/>
              </a:ext>
            </a:extLst>
          </p:cNvPr>
          <p:cNvSpPr>
            <a:spLocks noGrp="1"/>
          </p:cNvSpPr>
          <p:nvPr>
            <p:ph type="title"/>
          </p:nvPr>
        </p:nvSpPr>
        <p:spPr/>
        <p:txBody>
          <a:bodyPr/>
          <a:lstStyle/>
          <a:p>
            <a:r>
              <a:rPr lang="en-US" dirty="0"/>
              <a:t>Bridging Between Agile and Compliance</a:t>
            </a:r>
          </a:p>
        </p:txBody>
      </p:sp>
      <p:sp>
        <p:nvSpPr>
          <p:cNvPr id="6" name="Rectangle 5">
            <a:extLst>
              <a:ext uri="{FF2B5EF4-FFF2-40B4-BE49-F238E27FC236}">
                <a16:creationId xmlns:a16="http://schemas.microsoft.com/office/drawing/2014/main" id="{CB16E572-C5D8-4718-B75C-A5722C7A3ADF}"/>
              </a:ext>
            </a:extLst>
          </p:cNvPr>
          <p:cNvSpPr/>
          <p:nvPr/>
        </p:nvSpPr>
        <p:spPr>
          <a:xfrm>
            <a:off x="7662908" y="2024111"/>
            <a:ext cx="3842551" cy="3941685"/>
          </a:xfrm>
          <a:prstGeom prst="rect">
            <a:avLst/>
          </a:prstGeom>
          <a:solidFill>
            <a:srgbClr val="F2F2F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Kanit" panose="020B0604020202020204" charset="-34"/>
              <a:cs typeface="Kanit" panose="020B0604020202020204" charset="-34"/>
            </a:endParaRPr>
          </a:p>
        </p:txBody>
      </p:sp>
      <p:sp>
        <p:nvSpPr>
          <p:cNvPr id="7" name="Rectangle 6">
            <a:extLst>
              <a:ext uri="{FF2B5EF4-FFF2-40B4-BE49-F238E27FC236}">
                <a16:creationId xmlns:a16="http://schemas.microsoft.com/office/drawing/2014/main" id="{1BC5F740-2576-4458-AC36-A2D2E9E02434}"/>
              </a:ext>
            </a:extLst>
          </p:cNvPr>
          <p:cNvSpPr/>
          <p:nvPr/>
        </p:nvSpPr>
        <p:spPr>
          <a:xfrm>
            <a:off x="942511" y="2024111"/>
            <a:ext cx="3842551" cy="3941685"/>
          </a:xfrm>
          <a:prstGeom prst="rect">
            <a:avLst/>
          </a:prstGeom>
          <a:solidFill>
            <a:srgbClr val="F2F2F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atin typeface="Kanit" panose="020B0604020202020204" charset="-34"/>
              <a:cs typeface="Kanit" panose="020B0604020202020204" charset="-34"/>
            </a:endParaRPr>
          </a:p>
        </p:txBody>
      </p:sp>
      <p:sp>
        <p:nvSpPr>
          <p:cNvPr id="8" name="TextBox 7">
            <a:extLst>
              <a:ext uri="{FF2B5EF4-FFF2-40B4-BE49-F238E27FC236}">
                <a16:creationId xmlns:a16="http://schemas.microsoft.com/office/drawing/2014/main" id="{035EAD34-EB23-48E7-BB56-1096CE2F052B}"/>
              </a:ext>
            </a:extLst>
          </p:cNvPr>
          <p:cNvSpPr txBox="1"/>
          <p:nvPr/>
        </p:nvSpPr>
        <p:spPr>
          <a:xfrm>
            <a:off x="958787" y="1597981"/>
            <a:ext cx="3844031" cy="369332"/>
          </a:xfrm>
          <a:prstGeom prst="rect">
            <a:avLst/>
          </a:prstGeom>
          <a:noFill/>
        </p:spPr>
        <p:txBody>
          <a:bodyPr wrap="square" rtlCol="0">
            <a:spAutoFit/>
          </a:bodyPr>
          <a:lstStyle/>
          <a:p>
            <a:pPr algn="ctr"/>
            <a:r>
              <a:rPr lang="en-US" sz="1800" dirty="0">
                <a:latin typeface="Kanit" panose="020B0604020202020204" charset="-34"/>
                <a:cs typeface="Kanit" panose="020B0604020202020204" charset="-34"/>
              </a:rPr>
              <a:t>Support for Regulated Industries</a:t>
            </a:r>
          </a:p>
        </p:txBody>
      </p:sp>
      <p:sp>
        <p:nvSpPr>
          <p:cNvPr id="9" name="TextBox 8">
            <a:extLst>
              <a:ext uri="{FF2B5EF4-FFF2-40B4-BE49-F238E27FC236}">
                <a16:creationId xmlns:a16="http://schemas.microsoft.com/office/drawing/2014/main" id="{5F066A93-190E-4A2A-8ADE-AF2B003DF899}"/>
              </a:ext>
            </a:extLst>
          </p:cNvPr>
          <p:cNvSpPr txBox="1"/>
          <p:nvPr/>
        </p:nvSpPr>
        <p:spPr>
          <a:xfrm>
            <a:off x="7717657" y="1605444"/>
            <a:ext cx="3844031" cy="369332"/>
          </a:xfrm>
          <a:prstGeom prst="rect">
            <a:avLst/>
          </a:prstGeom>
          <a:noFill/>
        </p:spPr>
        <p:txBody>
          <a:bodyPr wrap="square" rtlCol="0">
            <a:spAutoFit/>
          </a:bodyPr>
          <a:lstStyle/>
          <a:p>
            <a:pPr algn="ctr"/>
            <a:r>
              <a:rPr lang="en-US" sz="1800" dirty="0">
                <a:latin typeface="Kanit" panose="020B0604020202020204" charset="-34"/>
                <a:cs typeface="Kanit" panose="020B0604020202020204" charset="-34"/>
              </a:rPr>
              <a:t>Modern, Agile Processes</a:t>
            </a:r>
          </a:p>
        </p:txBody>
      </p:sp>
      <p:sp>
        <p:nvSpPr>
          <p:cNvPr id="10" name="Arrow: Left-Right 9">
            <a:extLst>
              <a:ext uri="{FF2B5EF4-FFF2-40B4-BE49-F238E27FC236}">
                <a16:creationId xmlns:a16="http://schemas.microsoft.com/office/drawing/2014/main" id="{2F6E597F-ABF8-46C7-8B47-4394D24B9407}"/>
              </a:ext>
            </a:extLst>
          </p:cNvPr>
          <p:cNvSpPr/>
          <p:nvPr/>
        </p:nvSpPr>
        <p:spPr>
          <a:xfrm>
            <a:off x="1793289" y="2521258"/>
            <a:ext cx="8549196" cy="488272"/>
          </a:xfrm>
          <a:prstGeom prst="leftRightArrow">
            <a:avLst/>
          </a:prstGeom>
          <a:solidFill>
            <a:srgbClr val="FFC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62CE4BC-5516-4348-BCCD-1640AA2A2CA4}"/>
              </a:ext>
            </a:extLst>
          </p:cNvPr>
          <p:cNvSpPr txBox="1"/>
          <p:nvPr/>
        </p:nvSpPr>
        <p:spPr>
          <a:xfrm>
            <a:off x="1242872" y="3360199"/>
            <a:ext cx="3240350" cy="2308324"/>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Kanit" panose="020B0604020202020204" charset="-34"/>
                <a:cs typeface="Kanit" panose="020B0604020202020204" charset="-34"/>
              </a:rPr>
              <a:t>Baselining</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Risk Management</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Electronic Signatures</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Data Privacy</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Compliance</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Workflow</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Requirements Mgt</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On-Premise</a:t>
            </a:r>
          </a:p>
        </p:txBody>
      </p:sp>
      <p:sp>
        <p:nvSpPr>
          <p:cNvPr id="13" name="TextBox 12">
            <a:extLst>
              <a:ext uri="{FF2B5EF4-FFF2-40B4-BE49-F238E27FC236}">
                <a16:creationId xmlns:a16="http://schemas.microsoft.com/office/drawing/2014/main" id="{2530D1D9-FCCC-4546-B38A-A1D311491C4B}"/>
              </a:ext>
            </a:extLst>
          </p:cNvPr>
          <p:cNvSpPr txBox="1"/>
          <p:nvPr/>
        </p:nvSpPr>
        <p:spPr>
          <a:xfrm>
            <a:off x="8035770" y="3338333"/>
            <a:ext cx="3240350" cy="2308324"/>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Kanit" panose="020B0604020202020204" charset="-34"/>
                <a:cs typeface="Kanit" panose="020B0604020202020204" charset="-34"/>
              </a:rPr>
              <a:t>CI / CD</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Scrum</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Kanban</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Scaled Agile</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DevOps</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Distributed Teams</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Remote Working</a:t>
            </a:r>
          </a:p>
          <a:p>
            <a:pPr marL="285750" indent="-285750">
              <a:buFont typeface="Arial" panose="020B0604020202020204" pitchFamily="34" charset="0"/>
              <a:buChar char="•"/>
            </a:pPr>
            <a:r>
              <a:rPr lang="en-US" sz="1800" dirty="0">
                <a:latin typeface="Kanit" panose="020B0604020202020204" charset="-34"/>
                <a:cs typeface="Kanit" panose="020B0604020202020204" charset="-34"/>
              </a:rPr>
              <a:t>Cloud-Based</a:t>
            </a:r>
          </a:p>
        </p:txBody>
      </p:sp>
      <p:pic>
        <p:nvPicPr>
          <p:cNvPr id="11" name="Picture 10" descr="A yellow curved lines on a black background&#10;&#10;AI-generated content may be incorrect.">
            <a:extLst>
              <a:ext uri="{FF2B5EF4-FFF2-40B4-BE49-F238E27FC236}">
                <a16:creationId xmlns:a16="http://schemas.microsoft.com/office/drawing/2014/main" id="{F890D293-1ED2-4065-C8FC-7467AD7C0F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91397" y="3009530"/>
            <a:ext cx="2465176" cy="905575"/>
          </a:xfrm>
          <a:prstGeom prst="rect">
            <a:avLst/>
          </a:prstGeom>
        </p:spPr>
      </p:pic>
    </p:spTree>
    <p:extLst>
      <p:ext uri="{BB962C8B-B14F-4D97-AF65-F5344CB8AC3E}">
        <p14:creationId xmlns:p14="http://schemas.microsoft.com/office/powerpoint/2010/main" val="1943650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56"/>
        <p:cNvGrpSpPr/>
        <p:nvPr/>
      </p:nvGrpSpPr>
      <p:grpSpPr>
        <a:xfrm>
          <a:off x="0" y="0"/>
          <a:ext cx="0" cy="0"/>
          <a:chOff x="0" y="0"/>
          <a:chExt cx="0" cy="0"/>
        </a:xfrm>
      </p:grpSpPr>
      <p:pic>
        <p:nvPicPr>
          <p:cNvPr id="5" name="Picture 4" descr="A person in scrubs touching a screen&#10;&#10;AI-generated content may be incorrect.">
            <a:extLst>
              <a:ext uri="{FF2B5EF4-FFF2-40B4-BE49-F238E27FC236}">
                <a16:creationId xmlns:a16="http://schemas.microsoft.com/office/drawing/2014/main" id="{8D48EAA1-637B-9364-2207-914676B9A336}"/>
              </a:ext>
            </a:extLst>
          </p:cNvPr>
          <p:cNvPicPr>
            <a:picLocks noChangeAspect="1"/>
          </p:cNvPicPr>
          <p:nvPr/>
        </p:nvPicPr>
        <p:blipFill>
          <a:blip r:embed="rId3"/>
          <a:stretch>
            <a:fillRect/>
          </a:stretch>
        </p:blipFill>
        <p:spPr>
          <a:xfrm>
            <a:off x="5797506" y="0"/>
            <a:ext cx="6394494" cy="6858000"/>
          </a:xfrm>
          <a:prstGeom prst="rect">
            <a:avLst/>
          </a:prstGeom>
        </p:spPr>
      </p:pic>
      <p:sp>
        <p:nvSpPr>
          <p:cNvPr id="458" name="Google Shape;458;p14"/>
          <p:cNvSpPr txBox="1">
            <a:spLocks noGrp="1"/>
          </p:cNvSpPr>
          <p:nvPr>
            <p:ph type="title"/>
          </p:nvPr>
        </p:nvSpPr>
        <p:spPr>
          <a:xfrm>
            <a:off x="493426" y="350135"/>
            <a:ext cx="5412698" cy="99444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83333"/>
              <a:buFont typeface="Josefin Sans"/>
              <a:buNone/>
            </a:pPr>
            <a:r>
              <a:rPr lang="en-US">
                <a:solidFill>
                  <a:schemeClr val="dk1"/>
                </a:solidFill>
                <a:latin typeface="Josefin Sans"/>
                <a:ea typeface="Josefin Sans"/>
                <a:cs typeface="Josefin Sans"/>
                <a:sym typeface="Josefin Sans"/>
              </a:rPr>
              <a:t>Healthcare, </a:t>
            </a:r>
            <a:r>
              <a:rPr lang="en-US" i="0">
                <a:solidFill>
                  <a:schemeClr val="dk1"/>
                </a:solidFill>
                <a:latin typeface="Josefin Sans"/>
                <a:ea typeface="Josefin Sans"/>
                <a:cs typeface="Josefin Sans"/>
                <a:sym typeface="Josefin Sans"/>
              </a:rPr>
              <a:t>Life Sciences &amp; Bio-Tech</a:t>
            </a:r>
            <a:endParaRPr>
              <a:solidFill>
                <a:schemeClr val="dk1"/>
              </a:solidFill>
              <a:latin typeface="Josefin Sans"/>
              <a:ea typeface="Josefin Sans"/>
              <a:cs typeface="Josefin Sans"/>
              <a:sym typeface="Josefin Sans"/>
            </a:endParaRPr>
          </a:p>
        </p:txBody>
      </p:sp>
      <p:sp>
        <p:nvSpPr>
          <p:cNvPr id="459" name="Google Shape;459;p14"/>
          <p:cNvSpPr txBox="1">
            <a:spLocks noGrp="1"/>
          </p:cNvSpPr>
          <p:nvPr>
            <p:ph type="body" idx="1"/>
          </p:nvPr>
        </p:nvSpPr>
        <p:spPr>
          <a:xfrm>
            <a:off x="493425" y="1482843"/>
            <a:ext cx="5412699" cy="4708972"/>
          </a:xfrm>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Electronic signatures for FDA 21 Part 11 compliance</a:t>
            </a:r>
            <a:endParaRPr sz="2000">
              <a:solidFill>
                <a:schemeClr val="dk1"/>
              </a:solidFill>
              <a:latin typeface="Josefin Sans"/>
              <a:ea typeface="Josefin Sans"/>
              <a:cs typeface="Josefin Sans"/>
              <a:sym typeface="Josefin Sans"/>
            </a:endParaRPr>
          </a:p>
          <a:p>
            <a:pPr marL="457200" lvl="0" indent="-457200" algn="l" rtl="0">
              <a:lnSpc>
                <a:spcPct val="10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Secure hosting with support for HIPAA BAA agreements</a:t>
            </a:r>
            <a:endParaRPr sz="2000">
              <a:solidFill>
                <a:schemeClr val="dk1"/>
              </a:solidFill>
              <a:latin typeface="Josefin Sans"/>
              <a:ea typeface="Josefin Sans"/>
              <a:cs typeface="Josefin Sans"/>
              <a:sym typeface="Josefin Sans"/>
            </a:endParaRPr>
          </a:p>
          <a:p>
            <a:pPr marL="457200" lvl="0" indent="-457200" algn="l" rtl="0">
              <a:lnSpc>
                <a:spcPct val="10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End to end traceability of requirements, tests, and code</a:t>
            </a:r>
            <a:endParaRPr sz="2000">
              <a:solidFill>
                <a:schemeClr val="dk1"/>
              </a:solidFill>
              <a:latin typeface="Josefin Sans"/>
              <a:ea typeface="Josefin Sans"/>
              <a:cs typeface="Josefin Sans"/>
              <a:sym typeface="Josefin Sans"/>
            </a:endParaRPr>
          </a:p>
          <a:p>
            <a:pPr marL="457200" lvl="0" indent="-457200" algn="l" rtl="0">
              <a:lnSpc>
                <a:spcPct val="10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Validated platform where you control update cadence</a:t>
            </a:r>
            <a:endParaRPr sz="2000">
              <a:solidFill>
                <a:schemeClr val="dk1"/>
              </a:solidFill>
              <a:latin typeface="Josefin Sans"/>
              <a:ea typeface="Josefin Sans"/>
              <a:cs typeface="Josefin Sans"/>
              <a:sym typeface="Josefin Sans"/>
            </a:endParaRPr>
          </a:p>
        </p:txBody>
      </p:sp>
      <p:sp>
        <p:nvSpPr>
          <p:cNvPr id="460" name="Google Shape;460;p14"/>
          <p:cNvSpPr/>
          <p:nvPr/>
        </p:nvSpPr>
        <p:spPr>
          <a:xfrm>
            <a:off x="493425" y="5760006"/>
            <a:ext cx="1746504" cy="570074"/>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sng" strike="noStrike" kern="0" cap="none" spc="0" normalizeH="0" baseline="0" noProof="0">
                <a:ln>
                  <a:noFill/>
                </a:ln>
                <a:solidFill>
                  <a:srgbClr val="000000"/>
                </a:solidFill>
                <a:effectLst/>
                <a:uLnTx/>
                <a:uFillTx/>
                <a:latin typeface="Josefin Sans"/>
                <a:ea typeface="Josefin Sans"/>
                <a:cs typeface="Josefin Sans"/>
                <a:sym typeface="Josefin Sans"/>
                <a:hlinkClick r:id="rId4">
                  <a:extLst>
                    <a:ext uri="{A12FA001-AC4F-418D-AE19-62706E023703}">
                      <ahyp:hlinkClr xmlns:ahyp="http://schemas.microsoft.com/office/drawing/2018/hyperlinkcolor" val="tx"/>
                    </a:ext>
                  </a:extLst>
                </a:hlinkClick>
              </a:rPr>
              <a:t>Learn more</a:t>
            </a:r>
            <a:endParaRPr kumimoji="0" sz="18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pic>
        <p:nvPicPr>
          <p:cNvPr id="461" name="Google Shape;461;p14"/>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1021568" y="275082"/>
            <a:ext cx="1073658" cy="34751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pic>
        <p:nvPicPr>
          <p:cNvPr id="3" name="Picture 2" descr="A graph and diagram of a stock market&#10;&#10;AI-generated content may be incorrect.">
            <a:extLst>
              <a:ext uri="{FF2B5EF4-FFF2-40B4-BE49-F238E27FC236}">
                <a16:creationId xmlns:a16="http://schemas.microsoft.com/office/drawing/2014/main" id="{F0B76D11-8E66-FFE7-96A0-A3D9F203AA8E}"/>
              </a:ext>
            </a:extLst>
          </p:cNvPr>
          <p:cNvPicPr>
            <a:picLocks noChangeAspect="1"/>
          </p:cNvPicPr>
          <p:nvPr/>
        </p:nvPicPr>
        <p:blipFill>
          <a:blip r:embed="rId3"/>
          <a:stretch>
            <a:fillRect/>
          </a:stretch>
        </p:blipFill>
        <p:spPr>
          <a:xfrm>
            <a:off x="5906124" y="0"/>
            <a:ext cx="6267450" cy="6848475"/>
          </a:xfrm>
          <a:prstGeom prst="rect">
            <a:avLst/>
          </a:prstGeom>
        </p:spPr>
      </p:pic>
      <p:sp>
        <p:nvSpPr>
          <p:cNvPr id="467" name="Google Shape;467;p15"/>
          <p:cNvSpPr txBox="1">
            <a:spLocks noGrp="1"/>
          </p:cNvSpPr>
          <p:nvPr>
            <p:ph type="title"/>
          </p:nvPr>
        </p:nvSpPr>
        <p:spPr>
          <a:xfrm>
            <a:off x="493426" y="350135"/>
            <a:ext cx="5412698" cy="99444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Josefin Sans"/>
              <a:buNone/>
            </a:pPr>
            <a:r>
              <a:rPr lang="en-US"/>
              <a:t>Financial Services &amp; Insurance</a:t>
            </a:r>
            <a:endParaRPr/>
          </a:p>
        </p:txBody>
      </p:sp>
      <p:sp>
        <p:nvSpPr>
          <p:cNvPr id="468" name="Google Shape;468;p15"/>
          <p:cNvSpPr txBox="1">
            <a:spLocks noGrp="1"/>
          </p:cNvSpPr>
          <p:nvPr>
            <p:ph type="body" idx="1"/>
          </p:nvPr>
        </p:nvSpPr>
        <p:spPr>
          <a:xfrm>
            <a:off x="493425" y="1482843"/>
            <a:ext cx="5412699" cy="4708972"/>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Secure cloud platform (SOC2) or on-premise deployment</a:t>
            </a:r>
            <a:endParaRPr sz="2000">
              <a:solidFill>
                <a:schemeClr val="dk1"/>
              </a:solidFill>
              <a:latin typeface="Josefin Sans"/>
              <a:ea typeface="Josefin Sans"/>
              <a:cs typeface="Josefin Sans"/>
              <a:sym typeface="Josefin Sans"/>
            </a:endParaRPr>
          </a:p>
          <a:p>
            <a:pPr marL="285750" lvl="0" indent="-285750" algn="l" rtl="0">
              <a:lnSpc>
                <a:spcPct val="9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Integrated enterprise risk management</a:t>
            </a:r>
            <a:endParaRPr sz="2000">
              <a:solidFill>
                <a:schemeClr val="dk1"/>
              </a:solidFill>
              <a:latin typeface="Josefin Sans"/>
              <a:ea typeface="Josefin Sans"/>
              <a:cs typeface="Josefin Sans"/>
              <a:sym typeface="Josefin Sans"/>
            </a:endParaRPr>
          </a:p>
          <a:p>
            <a:pPr marL="285750" lvl="0" indent="-285750" algn="l" rtl="0">
              <a:lnSpc>
                <a:spcPct val="9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Integration with automated testing and compliance tools</a:t>
            </a:r>
            <a:endParaRPr sz="2000">
              <a:solidFill>
                <a:schemeClr val="dk1"/>
              </a:solidFill>
              <a:latin typeface="Josefin Sans"/>
              <a:ea typeface="Josefin Sans"/>
              <a:cs typeface="Josefin Sans"/>
              <a:sym typeface="Josefin Sans"/>
            </a:endParaRPr>
          </a:p>
          <a:p>
            <a:pPr marL="285750" lvl="0" indent="-285750" algn="l" rtl="0">
              <a:lnSpc>
                <a:spcPct val="9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End-to-end traceability and auditability of testing</a:t>
            </a:r>
            <a:endParaRPr sz="2000">
              <a:solidFill>
                <a:schemeClr val="dk1"/>
              </a:solidFill>
              <a:latin typeface="Josefin Sans"/>
              <a:ea typeface="Josefin Sans"/>
              <a:cs typeface="Josefin Sans"/>
              <a:sym typeface="Josefin Sans"/>
            </a:endParaRPr>
          </a:p>
          <a:p>
            <a:pPr marL="285750" lvl="0" indent="-285750" algn="l" rtl="0">
              <a:lnSpc>
                <a:spcPct val="9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Helps You Manage Compliance: DORA, SOX, BASEL III</a:t>
            </a:r>
            <a:endParaRPr sz="2000">
              <a:solidFill>
                <a:schemeClr val="dk1"/>
              </a:solidFill>
              <a:latin typeface="Josefin Sans"/>
              <a:ea typeface="Josefin Sans"/>
              <a:cs typeface="Josefin Sans"/>
              <a:sym typeface="Josefin Sans"/>
            </a:endParaRPr>
          </a:p>
          <a:p>
            <a:pPr marL="463550" lvl="0" indent="-107950" algn="l" rtl="0">
              <a:lnSpc>
                <a:spcPct val="90000"/>
              </a:lnSpc>
              <a:spcBef>
                <a:spcPts val="1000"/>
              </a:spcBef>
              <a:spcAft>
                <a:spcPts val="0"/>
              </a:spcAft>
              <a:buClr>
                <a:schemeClr val="dk1"/>
              </a:buClr>
              <a:buSzPts val="2800"/>
              <a:buFont typeface="Arial"/>
              <a:buNone/>
            </a:pPr>
            <a:endParaRPr sz="2000">
              <a:solidFill>
                <a:schemeClr val="dk1"/>
              </a:solidFill>
              <a:latin typeface="Josefin Sans"/>
              <a:ea typeface="Josefin Sans"/>
              <a:cs typeface="Josefin Sans"/>
              <a:sym typeface="Josefin Sans"/>
            </a:endParaRPr>
          </a:p>
        </p:txBody>
      </p:sp>
      <p:sp>
        <p:nvSpPr>
          <p:cNvPr id="469" name="Google Shape;469;p15"/>
          <p:cNvSpPr/>
          <p:nvPr/>
        </p:nvSpPr>
        <p:spPr>
          <a:xfrm>
            <a:off x="493425" y="5621741"/>
            <a:ext cx="1746504" cy="570074"/>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sng" strike="noStrike" kern="0" cap="none" spc="0" normalizeH="0" baseline="0" noProof="0">
                <a:ln>
                  <a:noFill/>
                </a:ln>
                <a:solidFill>
                  <a:srgbClr val="000000"/>
                </a:solidFill>
                <a:effectLst/>
                <a:uLnTx/>
                <a:uFillTx/>
                <a:latin typeface="Josefin Sans"/>
                <a:ea typeface="Josefin Sans"/>
                <a:cs typeface="Josefin Sans"/>
                <a:sym typeface="Josefin Sans"/>
                <a:hlinkClick r:id="rId4">
                  <a:extLst>
                    <a:ext uri="{A12FA001-AC4F-418D-AE19-62706E023703}">
                      <ahyp:hlinkClr xmlns:ahyp="http://schemas.microsoft.com/office/drawing/2018/hyperlinkcolor" val="tx"/>
                    </a:ext>
                  </a:extLst>
                </a:hlinkClick>
              </a:rPr>
              <a:t>Learn more</a:t>
            </a:r>
            <a:endParaRPr kumimoji="0" sz="18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pic>
        <p:nvPicPr>
          <p:cNvPr id="470" name="Google Shape;470;p15"/>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0680192" y="275082"/>
            <a:ext cx="1073658" cy="34751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Josefin Sans"/>
              <a:buNone/>
            </a:pPr>
            <a:r>
              <a:rPr lang="en-US">
                <a:solidFill>
                  <a:schemeClr val="dk1"/>
                </a:solidFill>
              </a:rPr>
              <a:t>Why Inflectra?</a:t>
            </a:r>
            <a:endParaRPr>
              <a:solidFill>
                <a:schemeClr val="dk1"/>
              </a:solidFill>
            </a:endParaRPr>
          </a:p>
        </p:txBody>
      </p:sp>
      <p:sp>
        <p:nvSpPr>
          <p:cNvPr id="98" name="Google Shape;98;p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E91"/>
              </a:buClr>
              <a:buSzPts val="2400"/>
              <a:buNone/>
            </a:pPr>
            <a:r>
              <a:rPr lang="en-US">
                <a:solidFill>
                  <a:schemeClr val="dk2"/>
                </a:solidFill>
                <a:latin typeface="Poppins Medium"/>
                <a:ea typeface="Poppins Medium"/>
                <a:cs typeface="Poppins Medium"/>
                <a:sym typeface="Poppins Medium"/>
              </a:rPr>
              <a:t>WE BELIEVE QUALITY SHOULD BE AT THE CORE, DO YOU?</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pic>
        <p:nvPicPr>
          <p:cNvPr id="3" name="Picture 2" descr="A person holding a tablet&#10;&#10;AI-generated content may be incorrect.">
            <a:extLst>
              <a:ext uri="{FF2B5EF4-FFF2-40B4-BE49-F238E27FC236}">
                <a16:creationId xmlns:a16="http://schemas.microsoft.com/office/drawing/2014/main" id="{8E93C389-9305-4353-020A-0AA95F46534D}"/>
              </a:ext>
            </a:extLst>
          </p:cNvPr>
          <p:cNvPicPr>
            <a:picLocks noChangeAspect="1"/>
          </p:cNvPicPr>
          <p:nvPr/>
        </p:nvPicPr>
        <p:blipFill>
          <a:blip r:embed="rId3"/>
          <a:stretch>
            <a:fillRect/>
          </a:stretch>
        </p:blipFill>
        <p:spPr>
          <a:xfrm>
            <a:off x="5851223" y="0"/>
            <a:ext cx="6340777" cy="6858000"/>
          </a:xfrm>
          <a:prstGeom prst="rect">
            <a:avLst/>
          </a:prstGeom>
        </p:spPr>
      </p:pic>
      <p:sp>
        <p:nvSpPr>
          <p:cNvPr id="476" name="Google Shape;476;p16"/>
          <p:cNvSpPr txBox="1">
            <a:spLocks noGrp="1"/>
          </p:cNvSpPr>
          <p:nvPr>
            <p:ph type="title"/>
          </p:nvPr>
        </p:nvSpPr>
        <p:spPr>
          <a:xfrm>
            <a:off x="493426" y="350135"/>
            <a:ext cx="5412698" cy="99444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Josefin Sans"/>
              <a:buNone/>
            </a:pPr>
            <a:r>
              <a:rPr lang="en-US"/>
              <a:t>Energy, Industrial &amp; Automotive</a:t>
            </a:r>
            <a:endParaRPr/>
          </a:p>
        </p:txBody>
      </p:sp>
      <p:sp>
        <p:nvSpPr>
          <p:cNvPr id="477" name="Google Shape;477;p16"/>
          <p:cNvSpPr txBox="1">
            <a:spLocks noGrp="1"/>
          </p:cNvSpPr>
          <p:nvPr>
            <p:ph type="body" idx="1"/>
          </p:nvPr>
        </p:nvSpPr>
        <p:spPr>
          <a:xfrm>
            <a:off x="493425" y="1482843"/>
            <a:ext cx="5412699" cy="4708972"/>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Testing for public safety with world class test management</a:t>
            </a:r>
            <a:endParaRPr sz="2000">
              <a:solidFill>
                <a:schemeClr val="dk1"/>
              </a:solidFill>
              <a:latin typeface="Josefin Sans"/>
              <a:ea typeface="Josefin Sans"/>
              <a:cs typeface="Josefin Sans"/>
              <a:sym typeface="Josefin Sans"/>
            </a:endParaRPr>
          </a:p>
          <a:p>
            <a:pPr marL="342900" lvl="0" indent="-342900" algn="l" rtl="0">
              <a:lnSpc>
                <a:spcPct val="10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Define requirements and test for compliance</a:t>
            </a:r>
            <a:endParaRPr sz="2000">
              <a:solidFill>
                <a:schemeClr val="dk1"/>
              </a:solidFill>
              <a:latin typeface="Josefin Sans"/>
              <a:ea typeface="Josefin Sans"/>
              <a:cs typeface="Josefin Sans"/>
              <a:sym typeface="Josefin Sans"/>
            </a:endParaRPr>
          </a:p>
          <a:p>
            <a:pPr marL="342900" lvl="0" indent="-342900" algn="l" rtl="0">
              <a:lnSpc>
                <a:spcPct val="10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Integrate standards and regulations into your test plans</a:t>
            </a:r>
            <a:endParaRPr sz="2000">
              <a:solidFill>
                <a:schemeClr val="dk1"/>
              </a:solidFill>
              <a:latin typeface="Josefin Sans"/>
              <a:ea typeface="Josefin Sans"/>
              <a:cs typeface="Josefin Sans"/>
              <a:sym typeface="Josefin Sans"/>
            </a:endParaRPr>
          </a:p>
          <a:p>
            <a:pPr marL="342900" lvl="0" indent="-342900" algn="l" rtl="0">
              <a:lnSpc>
                <a:spcPct val="10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Understand and manage risk of critical systems</a:t>
            </a:r>
            <a:endParaRPr sz="2000">
              <a:solidFill>
                <a:schemeClr val="dk1"/>
              </a:solidFill>
              <a:latin typeface="Josefin Sans"/>
              <a:ea typeface="Josefin Sans"/>
              <a:cs typeface="Josefin Sans"/>
              <a:sym typeface="Josefin Sans"/>
            </a:endParaRPr>
          </a:p>
          <a:p>
            <a:pPr marL="342900" lvl="0" indent="-342900" algn="l" rtl="0">
              <a:lnSpc>
                <a:spcPct val="100000"/>
              </a:lnSpc>
              <a:spcBef>
                <a:spcPts val="1000"/>
              </a:spcBef>
              <a:spcAft>
                <a:spcPts val="0"/>
              </a:spcAft>
              <a:buClr>
                <a:schemeClr val="dk1"/>
              </a:buClr>
              <a:buSzPts val="2800"/>
              <a:buFont typeface="Arial"/>
              <a:buChar char="•"/>
            </a:pPr>
            <a:r>
              <a:rPr lang="en-US" sz="2000">
                <a:solidFill>
                  <a:schemeClr val="dk1"/>
                </a:solidFill>
                <a:latin typeface="Josefin Sans"/>
                <a:ea typeface="Josefin Sans"/>
                <a:cs typeface="Josefin Sans"/>
                <a:sym typeface="Josefin Sans"/>
              </a:rPr>
              <a:t>Support for Failure Mode &amp; Effects Analysis (FMEA)</a:t>
            </a:r>
            <a:endParaRPr sz="2000">
              <a:solidFill>
                <a:schemeClr val="dk1"/>
              </a:solidFill>
              <a:latin typeface="Josefin Sans"/>
              <a:ea typeface="Josefin Sans"/>
              <a:cs typeface="Josefin Sans"/>
              <a:sym typeface="Josefin Sans"/>
            </a:endParaRPr>
          </a:p>
        </p:txBody>
      </p:sp>
      <p:pic>
        <p:nvPicPr>
          <p:cNvPr id="478" name="Google Shape;478;p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1021568" y="275082"/>
            <a:ext cx="1073658" cy="347512"/>
          </a:xfrm>
          <a:prstGeom prst="rect">
            <a:avLst/>
          </a:prstGeom>
          <a:noFill/>
          <a:ln>
            <a:noFill/>
          </a:ln>
        </p:spPr>
      </p:pic>
      <p:sp>
        <p:nvSpPr>
          <p:cNvPr id="479" name="Google Shape;479;p16"/>
          <p:cNvSpPr/>
          <p:nvPr/>
        </p:nvSpPr>
        <p:spPr>
          <a:xfrm>
            <a:off x="493425" y="5760006"/>
            <a:ext cx="1746504" cy="570074"/>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sng" strike="noStrike" kern="0" cap="none" spc="0" normalizeH="0" baseline="0" noProof="0">
                <a:ln>
                  <a:noFill/>
                </a:ln>
                <a:solidFill>
                  <a:srgbClr val="000000"/>
                </a:solidFill>
                <a:effectLst/>
                <a:uLnTx/>
                <a:uFillTx/>
                <a:latin typeface="Josefin Sans"/>
                <a:ea typeface="Josefin Sans"/>
                <a:cs typeface="Josefin Sans"/>
                <a:sym typeface="Josefin Sans"/>
                <a:hlinkClick r:id="rId5">
                  <a:extLst>
                    <a:ext uri="{A12FA001-AC4F-418D-AE19-62706E023703}">
                      <ahyp:hlinkClr xmlns:ahyp="http://schemas.microsoft.com/office/drawing/2018/hyperlinkcolor" val="tx"/>
                    </a:ext>
                  </a:extLst>
                </a:hlinkClick>
              </a:rPr>
              <a:t>Learn more</a:t>
            </a:r>
            <a:endParaRPr kumimoji="0" sz="18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pic>
        <p:nvPicPr>
          <p:cNvPr id="5" name="Picture 4" descr="The cockpit of an airplane&#10;&#10;AI-generated content may be incorrect.">
            <a:extLst>
              <a:ext uri="{FF2B5EF4-FFF2-40B4-BE49-F238E27FC236}">
                <a16:creationId xmlns:a16="http://schemas.microsoft.com/office/drawing/2014/main" id="{6F4ABC4E-56AC-BDDE-A5D7-D0A35D4410E6}"/>
              </a:ext>
            </a:extLst>
          </p:cNvPr>
          <p:cNvPicPr>
            <a:picLocks noChangeAspect="1"/>
          </p:cNvPicPr>
          <p:nvPr/>
        </p:nvPicPr>
        <p:blipFill>
          <a:blip r:embed="rId3"/>
          <a:stretch>
            <a:fillRect/>
          </a:stretch>
        </p:blipFill>
        <p:spPr>
          <a:xfrm>
            <a:off x="5886450" y="0"/>
            <a:ext cx="6305550" cy="6858000"/>
          </a:xfrm>
          <a:prstGeom prst="rect">
            <a:avLst/>
          </a:prstGeom>
        </p:spPr>
      </p:pic>
      <p:sp>
        <p:nvSpPr>
          <p:cNvPr id="484" name="Google Shape;484;p17"/>
          <p:cNvSpPr txBox="1">
            <a:spLocks noGrp="1"/>
          </p:cNvSpPr>
          <p:nvPr>
            <p:ph type="title"/>
          </p:nvPr>
        </p:nvSpPr>
        <p:spPr>
          <a:xfrm>
            <a:off x="493426" y="350135"/>
            <a:ext cx="5412698" cy="99444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11111"/>
              <a:buFont typeface="Josefin Sans"/>
              <a:buNone/>
            </a:pPr>
            <a:r>
              <a:rPr lang="en-US"/>
              <a:t>Defense, Government </a:t>
            </a:r>
            <a:br>
              <a:rPr lang="en-US"/>
            </a:br>
            <a:r>
              <a:rPr lang="en-US"/>
              <a:t>&amp; Aerospace</a:t>
            </a:r>
            <a:endParaRPr/>
          </a:p>
        </p:txBody>
      </p:sp>
      <p:sp>
        <p:nvSpPr>
          <p:cNvPr id="485" name="Google Shape;485;p17"/>
          <p:cNvSpPr txBox="1">
            <a:spLocks noGrp="1"/>
          </p:cNvSpPr>
          <p:nvPr>
            <p:ph type="body" idx="1"/>
          </p:nvPr>
        </p:nvSpPr>
        <p:spPr>
          <a:xfrm>
            <a:off x="493425" y="1482843"/>
            <a:ext cx="5412699" cy="4708972"/>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Clr>
                <a:schemeClr val="dk1"/>
              </a:buClr>
              <a:buSzPts val="2800"/>
              <a:buFont typeface="Arial"/>
              <a:buChar char="•"/>
            </a:pPr>
            <a:r>
              <a:rPr lang="en-US" sz="2000" dirty="0">
                <a:latin typeface="Josefin Sans"/>
                <a:ea typeface="Josefin Sans"/>
                <a:cs typeface="Josefin Sans"/>
                <a:sym typeface="Josefin Sans"/>
              </a:rPr>
              <a:t>Manage programs and portfolios across platforms</a:t>
            </a:r>
            <a:endParaRPr sz="2000" dirty="0">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ts val="2800"/>
              <a:buFont typeface="Arial"/>
              <a:buChar char="•"/>
            </a:pPr>
            <a:r>
              <a:rPr lang="en-US" sz="2000" dirty="0">
                <a:latin typeface="Josefin Sans"/>
                <a:ea typeface="Josefin Sans"/>
                <a:cs typeface="Josefin Sans"/>
                <a:sym typeface="Josefin Sans"/>
              </a:rPr>
              <a:t>Test step level traceability for mission systems</a:t>
            </a:r>
            <a:endParaRPr sz="2000" dirty="0">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ts val="2800"/>
              <a:buFont typeface="Arial"/>
              <a:buChar char="•"/>
            </a:pPr>
            <a:r>
              <a:rPr lang="en-US" sz="2000" dirty="0">
                <a:latin typeface="Josefin Sans"/>
                <a:ea typeface="Josefin Sans"/>
                <a:cs typeface="Josefin Sans"/>
                <a:sym typeface="Josefin Sans"/>
              </a:rPr>
              <a:t>Automate testing and compliance with RemoteLaunch</a:t>
            </a:r>
            <a:endParaRPr sz="2000" dirty="0">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ts val="2800"/>
              <a:buFont typeface="Arial"/>
              <a:buChar char="•"/>
            </a:pPr>
            <a:r>
              <a:rPr lang="en-US" sz="2000" dirty="0">
                <a:latin typeface="Josefin Sans"/>
                <a:ea typeface="Josefin Sans"/>
                <a:cs typeface="Josefin Sans"/>
                <a:sym typeface="Josefin Sans"/>
              </a:rPr>
              <a:t>Orchestrate System of Systems (SoS) development</a:t>
            </a:r>
            <a:endParaRPr sz="2000" dirty="0">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ts val="2800"/>
              <a:buFont typeface="Arial"/>
              <a:buChar char="•"/>
            </a:pPr>
            <a:r>
              <a:rPr lang="en-US" sz="2000" dirty="0">
                <a:latin typeface="Josefin Sans"/>
                <a:ea typeface="Josefin Sans"/>
                <a:cs typeface="Josefin Sans"/>
                <a:sym typeface="Josefin Sans"/>
              </a:rPr>
              <a:t>Security and privacy with on-premise and AWS GovCloud</a:t>
            </a:r>
            <a:endParaRPr sz="2000" dirty="0">
              <a:latin typeface="Josefin Sans"/>
              <a:ea typeface="Josefin Sans"/>
              <a:cs typeface="Josefin Sans"/>
              <a:sym typeface="Josefin Sans"/>
            </a:endParaRPr>
          </a:p>
        </p:txBody>
      </p:sp>
      <p:pic>
        <p:nvPicPr>
          <p:cNvPr id="488" name="Google Shape;488;p1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1021568" y="275082"/>
            <a:ext cx="1073658" cy="347512"/>
          </a:xfrm>
          <a:prstGeom prst="rect">
            <a:avLst/>
          </a:prstGeom>
          <a:noFill/>
          <a:ln>
            <a:noFill/>
          </a:ln>
        </p:spPr>
      </p:pic>
      <p:sp>
        <p:nvSpPr>
          <p:cNvPr id="489" name="Google Shape;489;p17"/>
          <p:cNvSpPr/>
          <p:nvPr/>
        </p:nvSpPr>
        <p:spPr>
          <a:xfrm>
            <a:off x="493425" y="5760006"/>
            <a:ext cx="1746504" cy="570074"/>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sng" strike="noStrike" kern="0" cap="none" spc="0" normalizeH="0" baseline="0" noProof="0">
                <a:ln>
                  <a:noFill/>
                </a:ln>
                <a:solidFill>
                  <a:srgbClr val="000000"/>
                </a:solidFill>
                <a:effectLst/>
                <a:uLnTx/>
                <a:uFillTx/>
                <a:latin typeface="Josefin Sans"/>
                <a:ea typeface="Josefin Sans"/>
                <a:cs typeface="Josefin Sans"/>
                <a:sym typeface="Josefin Sans"/>
                <a:hlinkClick r:id="rId5">
                  <a:extLst>
                    <a:ext uri="{A12FA001-AC4F-418D-AE19-62706E023703}">
                      <ahyp:hlinkClr xmlns:ahyp="http://schemas.microsoft.com/office/drawing/2018/hyperlinkcolor" val="tx"/>
                    </a:ext>
                  </a:extLst>
                </a:hlinkClick>
              </a:rPr>
              <a:t>Learn more</a:t>
            </a:r>
            <a:endParaRPr kumimoji="0" sz="18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EE2B5-CBFE-2DCD-8FDC-1286B856FA09}"/>
              </a:ext>
            </a:extLst>
          </p:cNvPr>
          <p:cNvSpPr>
            <a:spLocks noGrp="1"/>
          </p:cNvSpPr>
          <p:nvPr>
            <p:ph type="title"/>
          </p:nvPr>
        </p:nvSpPr>
        <p:spPr/>
        <p:txBody>
          <a:bodyPr/>
          <a:lstStyle/>
          <a:p>
            <a:r>
              <a:rPr lang="en-US" dirty="0"/>
              <a:t>Support for Agile Methodologies</a:t>
            </a:r>
          </a:p>
        </p:txBody>
      </p:sp>
      <p:sp>
        <p:nvSpPr>
          <p:cNvPr id="3" name="Text Placeholder 2">
            <a:extLst>
              <a:ext uri="{FF2B5EF4-FFF2-40B4-BE49-F238E27FC236}">
                <a16:creationId xmlns:a16="http://schemas.microsoft.com/office/drawing/2014/main" id="{E1F6980D-EB78-68E2-439A-7D8D7E28314B}"/>
              </a:ext>
            </a:extLst>
          </p:cNvPr>
          <p:cNvSpPr>
            <a:spLocks noGrp="1"/>
          </p:cNvSpPr>
          <p:nvPr>
            <p:ph type="body" idx="1"/>
          </p:nvPr>
        </p:nvSpPr>
        <p:spPr>
          <a:xfrm>
            <a:off x="341376" y="5153453"/>
            <a:ext cx="11012424" cy="1023509"/>
          </a:xfrm>
        </p:spPr>
        <p:txBody>
          <a:bodyPr/>
          <a:lstStyle/>
          <a:p>
            <a:pPr marL="50800" indent="0">
              <a:buNone/>
            </a:pPr>
            <a:r>
              <a:rPr lang="en-US" dirty="0"/>
              <a:t>SpiraTeam has been specifically designed to handle all the most popular agile methodologies including </a:t>
            </a:r>
            <a:r>
              <a:rPr lang="en-US" b="1" dirty="0"/>
              <a:t>Scrum, Kanban, AUP and DAD</a:t>
            </a:r>
            <a:r>
              <a:rPr lang="en-US" dirty="0"/>
              <a:t>.</a:t>
            </a:r>
          </a:p>
        </p:txBody>
      </p:sp>
      <p:pic>
        <p:nvPicPr>
          <p:cNvPr id="1026" name="Picture 2">
            <a:extLst>
              <a:ext uri="{FF2B5EF4-FFF2-40B4-BE49-F238E27FC236}">
                <a16:creationId xmlns:a16="http://schemas.microsoft.com/office/drawing/2014/main" id="{A565D6CA-D3AD-6EC5-C50D-D113E5EB1C7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8288" y="1369553"/>
            <a:ext cx="4016347" cy="16651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screenshot of a computer&#10;&#10;AI-generated content may be incorrect.">
            <a:extLst>
              <a:ext uri="{FF2B5EF4-FFF2-40B4-BE49-F238E27FC236}">
                <a16:creationId xmlns:a16="http://schemas.microsoft.com/office/drawing/2014/main" id="{81057F57-1304-2F8F-F8DE-9335761670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20660" y="1280160"/>
            <a:ext cx="6096167" cy="3724102"/>
          </a:xfrm>
          <a:prstGeom prst="rect">
            <a:avLst/>
          </a:prstGeom>
          <a:ln>
            <a:solidFill>
              <a:schemeClr val="accent1"/>
            </a:solidFill>
          </a:ln>
        </p:spPr>
      </p:pic>
      <p:pic>
        <p:nvPicPr>
          <p:cNvPr id="7" name="Picture 6" descr="A diagram of different phases&#10;&#10;AI-generated content may be incorrect.">
            <a:extLst>
              <a:ext uri="{FF2B5EF4-FFF2-40B4-BE49-F238E27FC236}">
                <a16:creationId xmlns:a16="http://schemas.microsoft.com/office/drawing/2014/main" id="{75C58D4D-669F-22B1-34C4-A75494C07F2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8323" y="2858497"/>
            <a:ext cx="3941618" cy="2294956"/>
          </a:xfrm>
          <a:prstGeom prst="rect">
            <a:avLst/>
          </a:prstGeom>
        </p:spPr>
      </p:pic>
    </p:spTree>
    <p:extLst>
      <p:ext uri="{BB962C8B-B14F-4D97-AF65-F5344CB8AC3E}">
        <p14:creationId xmlns:p14="http://schemas.microsoft.com/office/powerpoint/2010/main" val="1440891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0A936-CCD6-5A7F-270B-AB6190795C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46AC7E-5700-755B-ADE1-E5276811DACF}"/>
              </a:ext>
            </a:extLst>
          </p:cNvPr>
          <p:cNvSpPr>
            <a:spLocks noGrp="1"/>
          </p:cNvSpPr>
          <p:nvPr>
            <p:ph type="title"/>
          </p:nvPr>
        </p:nvSpPr>
        <p:spPr/>
        <p:txBody>
          <a:bodyPr/>
          <a:lstStyle/>
          <a:p>
            <a:r>
              <a:rPr lang="en-US" dirty="0"/>
              <a:t>Support for Predictive Methodologies</a:t>
            </a:r>
          </a:p>
        </p:txBody>
      </p:sp>
      <p:sp>
        <p:nvSpPr>
          <p:cNvPr id="4" name="Text Placeholder 2">
            <a:extLst>
              <a:ext uri="{FF2B5EF4-FFF2-40B4-BE49-F238E27FC236}">
                <a16:creationId xmlns:a16="http://schemas.microsoft.com/office/drawing/2014/main" id="{FE728BBB-22C2-9DB6-3689-8C49951613A0}"/>
              </a:ext>
            </a:extLst>
          </p:cNvPr>
          <p:cNvSpPr>
            <a:spLocks noGrp="1"/>
          </p:cNvSpPr>
          <p:nvPr>
            <p:ph type="body" idx="1"/>
          </p:nvPr>
        </p:nvSpPr>
        <p:spPr>
          <a:xfrm>
            <a:off x="341376" y="5153453"/>
            <a:ext cx="11012424" cy="1023509"/>
          </a:xfrm>
        </p:spPr>
        <p:txBody>
          <a:bodyPr/>
          <a:lstStyle/>
          <a:p>
            <a:pPr marL="50800" indent="0">
              <a:buNone/>
            </a:pPr>
            <a:r>
              <a:rPr lang="en-US" dirty="0"/>
              <a:t>SpiraTeam has been specifically designed to handle all the most popular predictive methodologies such as </a:t>
            </a:r>
            <a:r>
              <a:rPr lang="en-US" b="1" dirty="0"/>
              <a:t>waterfall, hybrid and V-model</a:t>
            </a:r>
            <a:r>
              <a:rPr lang="en-US" dirty="0"/>
              <a:t>.</a:t>
            </a:r>
          </a:p>
        </p:txBody>
      </p:sp>
      <p:pic>
        <p:nvPicPr>
          <p:cNvPr id="6" name="Picture 5" descr="A screenshot of a computer screen&#10;&#10;AI-generated content may be incorrect.">
            <a:extLst>
              <a:ext uri="{FF2B5EF4-FFF2-40B4-BE49-F238E27FC236}">
                <a16:creationId xmlns:a16="http://schemas.microsoft.com/office/drawing/2014/main" id="{069E3C27-7E72-99D4-AC75-DC87D34BB1B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1643" y="1277270"/>
            <a:ext cx="8605635" cy="3776867"/>
          </a:xfrm>
          <a:prstGeom prst="rect">
            <a:avLst/>
          </a:prstGeom>
          <a:ln>
            <a:solidFill>
              <a:schemeClr val="accent1"/>
            </a:solidFill>
          </a:ln>
        </p:spPr>
      </p:pic>
      <p:pic>
        <p:nvPicPr>
          <p:cNvPr id="8" name="Picture 7" descr="A diagram of a process&#10;&#10;AI-generated content may be incorrect.">
            <a:extLst>
              <a:ext uri="{FF2B5EF4-FFF2-40B4-BE49-F238E27FC236}">
                <a16:creationId xmlns:a16="http://schemas.microsoft.com/office/drawing/2014/main" id="{53280D25-48A5-3B84-77AE-7662046DA2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47501" y="1616566"/>
            <a:ext cx="2456325" cy="1372522"/>
          </a:xfrm>
          <a:prstGeom prst="rect">
            <a:avLst/>
          </a:prstGeom>
        </p:spPr>
      </p:pic>
      <p:pic>
        <p:nvPicPr>
          <p:cNvPr id="10" name="Picture 9" descr="A diagram of a process&#10;&#10;AI-generated content may be incorrect.">
            <a:extLst>
              <a:ext uri="{FF2B5EF4-FFF2-40B4-BE49-F238E27FC236}">
                <a16:creationId xmlns:a16="http://schemas.microsoft.com/office/drawing/2014/main" id="{D688F7A6-0EF5-474B-0410-6B3E64C2A5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56173" y="3359208"/>
            <a:ext cx="2114896" cy="1762413"/>
          </a:xfrm>
          <a:prstGeom prst="rect">
            <a:avLst/>
          </a:prstGeom>
        </p:spPr>
      </p:pic>
    </p:spTree>
    <p:extLst>
      <p:ext uri="{BB962C8B-B14F-4D97-AF65-F5344CB8AC3E}">
        <p14:creationId xmlns:p14="http://schemas.microsoft.com/office/powerpoint/2010/main" val="2465220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36"/>
        <p:cNvGrpSpPr/>
        <p:nvPr/>
      </p:nvGrpSpPr>
      <p:grpSpPr>
        <a:xfrm>
          <a:off x="0" y="0"/>
          <a:ext cx="0" cy="0"/>
          <a:chOff x="0" y="0"/>
          <a:chExt cx="0" cy="0"/>
        </a:xfrm>
      </p:grpSpPr>
      <p:sp>
        <p:nvSpPr>
          <p:cNvPr id="437" name="Google Shape;437;p13"/>
          <p:cNvSpPr txBox="1">
            <a:spLocks noGrp="1"/>
          </p:cNvSpPr>
          <p:nvPr>
            <p:ph type="title"/>
          </p:nvPr>
        </p:nvSpPr>
        <p:spPr>
          <a:xfrm>
            <a:off x="546100" y="314325"/>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sz="4300">
                <a:latin typeface="Josefin Sans"/>
                <a:ea typeface="Josefin Sans"/>
                <a:cs typeface="Josefin Sans"/>
                <a:sym typeface="Josefin Sans"/>
              </a:rPr>
              <a:t>Features for Regulated Industries</a:t>
            </a:r>
            <a:endParaRPr sz="4300">
              <a:latin typeface="Josefin Sans"/>
              <a:ea typeface="Josefin Sans"/>
              <a:cs typeface="Josefin Sans"/>
              <a:sym typeface="Josefin Sans"/>
            </a:endParaRPr>
          </a:p>
        </p:txBody>
      </p:sp>
      <p:grpSp>
        <p:nvGrpSpPr>
          <p:cNvPr id="438" name="Google Shape;438;p13"/>
          <p:cNvGrpSpPr/>
          <p:nvPr/>
        </p:nvGrpSpPr>
        <p:grpSpPr>
          <a:xfrm>
            <a:off x="808946" y="1967721"/>
            <a:ext cx="3404136" cy="1971675"/>
            <a:chOff x="0" y="39687"/>
            <a:chExt cx="3286125" cy="1971675"/>
          </a:xfrm>
        </p:grpSpPr>
        <p:sp>
          <p:nvSpPr>
            <p:cNvPr id="439" name="Google Shape;439;p13"/>
            <p:cNvSpPr/>
            <p:nvPr/>
          </p:nvSpPr>
          <p:spPr>
            <a:xfrm>
              <a:off x="0" y="39687"/>
              <a:ext cx="3286125" cy="1971675"/>
            </a:xfrm>
            <a:prstGeom prst="rect">
              <a:avLst/>
            </a:prstGeom>
            <a:solidFill>
              <a:schemeClr val="accent2"/>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p:txBody>
        </p:sp>
        <p:sp>
          <p:nvSpPr>
            <p:cNvPr id="440" name="Google Shape;440;p13"/>
            <p:cNvSpPr txBox="1"/>
            <p:nvPr/>
          </p:nvSpPr>
          <p:spPr>
            <a:xfrm>
              <a:off x="0" y="39687"/>
              <a:ext cx="3286125" cy="1971675"/>
            </a:xfrm>
            <a:prstGeom prst="rect">
              <a:avLst/>
            </a:prstGeom>
            <a:solidFill>
              <a:schemeClr val="accent2"/>
            </a:solidFill>
            <a:ln>
              <a:noFill/>
            </a:ln>
            <a:effectLst>
              <a:outerShdw blurRad="63500" sx="102000" sy="102000" algn="ctr" rotWithShape="0">
                <a:srgbClr val="000000">
                  <a:alpha val="40000"/>
                </a:srgbClr>
              </a:outerShdw>
            </a:effectLst>
          </p:spPr>
          <p:txBody>
            <a:bodyPr spcFirstLastPara="1" wrap="square" lIns="106675" tIns="106675" rIns="106675" bIns="106675" anchor="ctr" anchorCtr="0">
              <a:noAutofit/>
            </a:bodyPr>
            <a:lstStyle/>
            <a:p>
              <a:pPr marL="0" marR="0" lvl="0" indent="0" algn="ctr" defTabSz="914400" rtl="0" eaLnBrk="1" fontAlgn="auto" latinLnBrk="0" hangingPunct="1">
                <a:lnSpc>
                  <a:spcPct val="90000"/>
                </a:lnSpc>
                <a:spcBef>
                  <a:spcPts val="0"/>
                </a:spcBef>
                <a:spcAft>
                  <a:spcPts val="0"/>
                </a:spcAft>
                <a:buClr>
                  <a:srgbClr val="001F2E"/>
                </a:buClr>
                <a:buSzPts val="2800"/>
                <a:buFont typeface="Kanit"/>
                <a:buNone/>
                <a:tabLst/>
                <a:defRPr/>
              </a:pPr>
              <a:r>
                <a:rPr kumimoji="0" lang="en-US" sz="2800" b="0" i="0" u="none" strike="noStrike" kern="0" cap="none" spc="0" normalizeH="0" baseline="0" noProof="0">
                  <a:ln>
                    <a:noFill/>
                  </a:ln>
                  <a:solidFill>
                    <a:srgbClr val="FFFFFF"/>
                  </a:solidFill>
                  <a:effectLst/>
                  <a:uLnTx/>
                  <a:uFillTx/>
                  <a:latin typeface="Josefin Sans"/>
                  <a:ea typeface="Josefin Sans"/>
                  <a:cs typeface="Josefin Sans"/>
                  <a:sym typeface="Josefin Sans"/>
                </a:rPr>
                <a:t>Auditability and end-to-end traceability</a:t>
              </a:r>
              <a:endParaRPr kumimoji="0" sz="14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grpSp>
      <p:grpSp>
        <p:nvGrpSpPr>
          <p:cNvPr id="441" name="Google Shape;441;p13"/>
          <p:cNvGrpSpPr/>
          <p:nvPr/>
        </p:nvGrpSpPr>
        <p:grpSpPr>
          <a:xfrm>
            <a:off x="4423683" y="1967721"/>
            <a:ext cx="3404136" cy="1971675"/>
            <a:chOff x="3614737" y="39687"/>
            <a:chExt cx="3286125" cy="1971675"/>
          </a:xfrm>
        </p:grpSpPr>
        <p:sp>
          <p:nvSpPr>
            <p:cNvPr id="442" name="Google Shape;442;p13"/>
            <p:cNvSpPr/>
            <p:nvPr/>
          </p:nvSpPr>
          <p:spPr>
            <a:xfrm>
              <a:off x="3614737" y="39687"/>
              <a:ext cx="3286125" cy="1971675"/>
            </a:xfrm>
            <a:prstGeom prst="rect">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p:txBody>
        </p:sp>
        <p:sp>
          <p:nvSpPr>
            <p:cNvPr id="443" name="Google Shape;443;p13"/>
            <p:cNvSpPr txBox="1"/>
            <p:nvPr/>
          </p:nvSpPr>
          <p:spPr>
            <a:xfrm>
              <a:off x="3614737" y="39687"/>
              <a:ext cx="3286125" cy="1971675"/>
            </a:xfrm>
            <a:prstGeom prst="rect">
              <a:avLst/>
            </a:prstGeom>
            <a:solidFill>
              <a:srgbClr val="BEC4C7"/>
            </a:solidFill>
            <a:ln>
              <a:noFill/>
            </a:ln>
            <a:effectLst>
              <a:outerShdw blurRad="63500" sx="102000" sy="102000" algn="ctr" rotWithShape="0">
                <a:srgbClr val="000000">
                  <a:alpha val="40000"/>
                </a:srgbClr>
              </a:outerShdw>
            </a:effectLst>
          </p:spPr>
          <p:txBody>
            <a:bodyPr spcFirstLastPara="1" wrap="square" lIns="106675" tIns="106675" rIns="106675" bIns="106675" anchor="ctr" anchorCtr="0">
              <a:noAutofit/>
            </a:bodyPr>
            <a:lstStyle/>
            <a:p>
              <a:pPr marL="0" marR="0" lvl="0" indent="0" algn="ctr" defTabSz="914400" rtl="0" eaLnBrk="1" fontAlgn="auto" latinLnBrk="0" hangingPunct="1">
                <a:lnSpc>
                  <a:spcPct val="90000"/>
                </a:lnSpc>
                <a:spcBef>
                  <a:spcPts val="0"/>
                </a:spcBef>
                <a:spcAft>
                  <a:spcPts val="0"/>
                </a:spcAft>
                <a:buClr>
                  <a:srgbClr val="001F2E"/>
                </a:buClr>
                <a:buSzPts val="2800"/>
                <a:buFont typeface="Kanit"/>
                <a:buNone/>
                <a:tabLst/>
                <a:defRPr/>
              </a:pPr>
              <a:r>
                <a:rPr kumimoji="0" lang="en-US" sz="2800" b="0" i="0" u="none" strike="noStrike" kern="0" cap="none" spc="0" normalizeH="0" baseline="0" noProof="0">
                  <a:ln>
                    <a:noFill/>
                  </a:ln>
                  <a:solidFill>
                    <a:srgbClr val="001F2E"/>
                  </a:solidFill>
                  <a:effectLst/>
                  <a:uLnTx/>
                  <a:uFillTx/>
                  <a:latin typeface="Josefin Sans"/>
                  <a:ea typeface="Josefin Sans"/>
                  <a:cs typeface="Josefin Sans"/>
                  <a:sym typeface="Josefin Sans"/>
                </a:rPr>
                <a:t>Data Privacy, Security</a:t>
              </a:r>
              <a:br>
                <a:rPr kumimoji="0" lang="en-US" sz="2800" b="0" i="0" u="none" strike="noStrike" kern="0" cap="none" spc="0" normalizeH="0" baseline="0" noProof="0">
                  <a:ln>
                    <a:noFill/>
                  </a:ln>
                  <a:solidFill>
                    <a:srgbClr val="001F2E"/>
                  </a:solidFill>
                  <a:effectLst/>
                  <a:uLnTx/>
                  <a:uFillTx/>
                  <a:latin typeface="Josefin Sans"/>
                  <a:ea typeface="Josefin Sans"/>
                  <a:cs typeface="Josefin Sans"/>
                  <a:sym typeface="Josefin Sans"/>
                </a:rPr>
              </a:br>
              <a:r>
                <a:rPr kumimoji="0" lang="en-US" sz="2800" b="0" i="0" u="none" strike="noStrike" kern="0" cap="none" spc="0" normalizeH="0" baseline="0" noProof="0">
                  <a:ln>
                    <a:noFill/>
                  </a:ln>
                  <a:solidFill>
                    <a:srgbClr val="001F2E"/>
                  </a:solidFill>
                  <a:effectLst/>
                  <a:uLnTx/>
                  <a:uFillTx/>
                  <a:latin typeface="Josefin Sans"/>
                  <a:ea typeface="Josefin Sans"/>
                  <a:cs typeface="Josefin Sans"/>
                  <a:sym typeface="Josefin Sans"/>
                </a:rPr>
                <a:t>baked in</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grpSp>
      <p:grpSp>
        <p:nvGrpSpPr>
          <p:cNvPr id="444" name="Google Shape;444;p13"/>
          <p:cNvGrpSpPr/>
          <p:nvPr/>
        </p:nvGrpSpPr>
        <p:grpSpPr>
          <a:xfrm>
            <a:off x="8038421" y="1967721"/>
            <a:ext cx="3404136" cy="1971675"/>
            <a:chOff x="7229475" y="39687"/>
            <a:chExt cx="3286125" cy="1971675"/>
          </a:xfrm>
        </p:grpSpPr>
        <p:sp>
          <p:nvSpPr>
            <p:cNvPr id="445" name="Google Shape;445;p13"/>
            <p:cNvSpPr/>
            <p:nvPr/>
          </p:nvSpPr>
          <p:spPr>
            <a:xfrm>
              <a:off x="7229475" y="39687"/>
              <a:ext cx="3286125" cy="1971675"/>
            </a:xfrm>
            <a:prstGeom prst="rect">
              <a:avLst/>
            </a:prstGeom>
            <a:solidFill>
              <a:srgbClr val="344B5F"/>
            </a:solid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p:txBody>
        </p:sp>
        <p:sp>
          <p:nvSpPr>
            <p:cNvPr id="446" name="Google Shape;446;p13"/>
            <p:cNvSpPr txBox="1"/>
            <p:nvPr/>
          </p:nvSpPr>
          <p:spPr>
            <a:xfrm>
              <a:off x="7229475" y="39687"/>
              <a:ext cx="3286125" cy="1971675"/>
            </a:xfrm>
            <a:prstGeom prst="rect">
              <a:avLst/>
            </a:prstGeom>
            <a:solidFill>
              <a:srgbClr val="344B5F"/>
            </a:solidFill>
            <a:ln>
              <a:noFill/>
            </a:ln>
            <a:effectLst>
              <a:outerShdw blurRad="63500" sx="102000" sy="102000" algn="ctr" rotWithShape="0">
                <a:srgbClr val="000000">
                  <a:alpha val="40000"/>
                </a:srgbClr>
              </a:outerShdw>
            </a:effectLst>
          </p:spPr>
          <p:txBody>
            <a:bodyPr spcFirstLastPara="1" wrap="square" lIns="106675" tIns="106675" rIns="106675" bIns="106675" anchor="ctr" anchorCtr="0">
              <a:noAutofit/>
            </a:bodyPr>
            <a:lstStyle/>
            <a:p>
              <a:pPr marL="0" marR="0" lvl="0" indent="0" algn="ctr" defTabSz="914400" rtl="0" eaLnBrk="1" fontAlgn="auto" latinLnBrk="0" hangingPunct="1">
                <a:lnSpc>
                  <a:spcPct val="90000"/>
                </a:lnSpc>
                <a:spcBef>
                  <a:spcPts val="0"/>
                </a:spcBef>
                <a:spcAft>
                  <a:spcPts val="0"/>
                </a:spcAft>
                <a:buClr>
                  <a:srgbClr val="001F2E"/>
                </a:buClr>
                <a:buSzPts val="2800"/>
                <a:buFont typeface="Kanit"/>
                <a:buNone/>
                <a:tabLst/>
                <a:defRPr/>
              </a:pPr>
              <a:r>
                <a:rPr kumimoji="0" lang="en-US" sz="2800" b="0" i="0" u="none" strike="noStrike" kern="0" cap="none" spc="0" normalizeH="0" baseline="0" noProof="0">
                  <a:ln>
                    <a:noFill/>
                  </a:ln>
                  <a:solidFill>
                    <a:srgbClr val="FFFFFF"/>
                  </a:solidFill>
                  <a:effectLst/>
                  <a:uLnTx/>
                  <a:uFillTx/>
                  <a:latin typeface="Josefin Sans"/>
                  <a:ea typeface="Josefin Sans"/>
                  <a:cs typeface="Josefin Sans"/>
                  <a:sym typeface="Josefin Sans"/>
                </a:rPr>
                <a:t>Generation of Compliance Documentation</a:t>
              </a:r>
              <a:endParaRPr kumimoji="0" sz="14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grpSp>
      <p:grpSp>
        <p:nvGrpSpPr>
          <p:cNvPr id="447" name="Google Shape;447;p13"/>
          <p:cNvGrpSpPr/>
          <p:nvPr/>
        </p:nvGrpSpPr>
        <p:grpSpPr>
          <a:xfrm>
            <a:off x="2616314" y="4268009"/>
            <a:ext cx="3404136" cy="1971675"/>
            <a:chOff x="1807368" y="2339975"/>
            <a:chExt cx="3286125" cy="1971675"/>
          </a:xfrm>
        </p:grpSpPr>
        <p:sp>
          <p:nvSpPr>
            <p:cNvPr id="448" name="Google Shape;448;p13"/>
            <p:cNvSpPr/>
            <p:nvPr/>
          </p:nvSpPr>
          <p:spPr>
            <a:xfrm>
              <a:off x="1807368" y="2339975"/>
              <a:ext cx="3286125" cy="1971675"/>
            </a:xfrm>
            <a:prstGeom prst="rect">
              <a:avLst/>
            </a:prstGeom>
            <a:solidFill>
              <a:srgbClr val="FFC000"/>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p:txBody>
        </p:sp>
        <p:sp>
          <p:nvSpPr>
            <p:cNvPr id="449" name="Google Shape;449;p13"/>
            <p:cNvSpPr txBox="1"/>
            <p:nvPr/>
          </p:nvSpPr>
          <p:spPr>
            <a:xfrm>
              <a:off x="1807368" y="2339975"/>
              <a:ext cx="3286125" cy="1971675"/>
            </a:xfrm>
            <a:prstGeom prst="rect">
              <a:avLst/>
            </a:prstGeom>
            <a:solidFill>
              <a:srgbClr val="FFC000"/>
            </a:solidFill>
            <a:ln>
              <a:noFill/>
            </a:ln>
            <a:effectLst>
              <a:outerShdw blurRad="63500" sx="102000" sy="102000" algn="ctr" rotWithShape="0">
                <a:srgbClr val="000000">
                  <a:alpha val="40000"/>
                </a:srgbClr>
              </a:outerShdw>
            </a:effectLst>
          </p:spPr>
          <p:txBody>
            <a:bodyPr spcFirstLastPara="1" wrap="square" lIns="106675" tIns="106675" rIns="106675" bIns="106675" anchor="ctr" anchorCtr="0">
              <a:noAutofit/>
            </a:bodyPr>
            <a:lstStyle/>
            <a:p>
              <a:pPr marL="0" marR="0" lvl="0" indent="0" algn="ctr" defTabSz="914400" rtl="0" eaLnBrk="1" fontAlgn="auto" latinLnBrk="0" hangingPunct="1">
                <a:lnSpc>
                  <a:spcPct val="90000"/>
                </a:lnSpc>
                <a:spcBef>
                  <a:spcPts val="0"/>
                </a:spcBef>
                <a:spcAft>
                  <a:spcPts val="0"/>
                </a:spcAft>
                <a:buClr>
                  <a:srgbClr val="001F2E"/>
                </a:buClr>
                <a:buSzPts val="2800"/>
                <a:buFont typeface="Kanit"/>
                <a:buNone/>
                <a:tabLst/>
                <a:defRPr/>
              </a:pPr>
              <a:r>
                <a:rPr kumimoji="0" lang="en-US" sz="2800" b="0" i="0" u="none" strike="noStrike" kern="0" cap="none" spc="0" normalizeH="0" baseline="0" noProof="0">
                  <a:ln>
                    <a:noFill/>
                  </a:ln>
                  <a:solidFill>
                    <a:srgbClr val="344B5F"/>
                  </a:solidFill>
                  <a:effectLst/>
                  <a:uLnTx/>
                  <a:uFillTx/>
                  <a:latin typeface="Josefin Sans"/>
                  <a:ea typeface="Josefin Sans"/>
                  <a:cs typeface="Josefin Sans"/>
                  <a:sym typeface="Josefin Sans"/>
                </a:rPr>
                <a:t>Workflows &amp; Electronic Signatures</a:t>
              </a:r>
              <a:endParaRPr kumimoji="0" sz="1400" b="0" i="0" u="none" strike="noStrike" kern="0" cap="none" spc="0" normalizeH="0" baseline="0" noProof="0">
                <a:ln>
                  <a:noFill/>
                </a:ln>
                <a:solidFill>
                  <a:srgbClr val="344B5F"/>
                </a:solidFill>
                <a:effectLst/>
                <a:uLnTx/>
                <a:uFillTx/>
                <a:latin typeface="Josefin Sans"/>
                <a:ea typeface="Josefin Sans"/>
                <a:cs typeface="Josefin Sans"/>
                <a:sym typeface="Josefin Sans"/>
              </a:endParaRPr>
            </a:p>
          </p:txBody>
        </p:sp>
      </p:grpSp>
      <p:grpSp>
        <p:nvGrpSpPr>
          <p:cNvPr id="450" name="Google Shape;450;p13"/>
          <p:cNvGrpSpPr/>
          <p:nvPr/>
        </p:nvGrpSpPr>
        <p:grpSpPr>
          <a:xfrm>
            <a:off x="6231052" y="4268009"/>
            <a:ext cx="3404136" cy="1971675"/>
            <a:chOff x="5422106" y="2339975"/>
            <a:chExt cx="3286125" cy="1971675"/>
          </a:xfrm>
        </p:grpSpPr>
        <p:sp>
          <p:nvSpPr>
            <p:cNvPr id="451" name="Google Shape;451;p13"/>
            <p:cNvSpPr/>
            <p:nvPr/>
          </p:nvSpPr>
          <p:spPr>
            <a:xfrm>
              <a:off x="5422106" y="2339975"/>
              <a:ext cx="3286125" cy="1971675"/>
            </a:xfrm>
            <a:prstGeom prst="rect">
              <a:avLst/>
            </a:prstGeom>
            <a:solidFill>
              <a:srgbClr val="055174"/>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p:txBody>
        </p:sp>
        <p:sp>
          <p:nvSpPr>
            <p:cNvPr id="452" name="Google Shape;452;p13"/>
            <p:cNvSpPr txBox="1"/>
            <p:nvPr/>
          </p:nvSpPr>
          <p:spPr>
            <a:xfrm>
              <a:off x="5422106" y="2339975"/>
              <a:ext cx="3286125" cy="1971675"/>
            </a:xfrm>
            <a:prstGeom prst="rect">
              <a:avLst/>
            </a:prstGeom>
            <a:solidFill>
              <a:srgbClr val="5B6B7F"/>
            </a:solidFill>
            <a:ln>
              <a:noFill/>
            </a:ln>
            <a:effectLst>
              <a:outerShdw blurRad="63500" sx="102000" sy="102000" algn="ctr" rotWithShape="0">
                <a:srgbClr val="000000">
                  <a:alpha val="40000"/>
                </a:srgbClr>
              </a:outerShdw>
            </a:effectLst>
          </p:spPr>
          <p:txBody>
            <a:bodyPr spcFirstLastPara="1" wrap="square" lIns="106675" tIns="106675" rIns="106675" bIns="106675" anchor="ctr" anchorCtr="0">
              <a:noAutofit/>
            </a:bodyPr>
            <a:lstStyle/>
            <a:p>
              <a:pPr marL="0" marR="0" lvl="0" indent="0" algn="ctr" defTabSz="914400" rtl="0" eaLnBrk="1" fontAlgn="auto" latinLnBrk="0" hangingPunct="1">
                <a:lnSpc>
                  <a:spcPct val="90000"/>
                </a:lnSpc>
                <a:spcBef>
                  <a:spcPts val="0"/>
                </a:spcBef>
                <a:spcAft>
                  <a:spcPts val="0"/>
                </a:spcAft>
                <a:buClr>
                  <a:srgbClr val="001F2E"/>
                </a:buClr>
                <a:buSzPts val="2800"/>
                <a:buFont typeface="Kanit"/>
                <a:buNone/>
                <a:tabLst/>
                <a:defRPr/>
              </a:pPr>
              <a:r>
                <a:rPr kumimoji="0" lang="en-US" sz="2800" b="0" i="0" u="none" strike="noStrike" kern="0" cap="none" spc="0" normalizeH="0" baseline="0" noProof="0">
                  <a:ln>
                    <a:noFill/>
                  </a:ln>
                  <a:solidFill>
                    <a:srgbClr val="FFFFFF"/>
                  </a:solidFill>
                  <a:effectLst/>
                  <a:uLnTx/>
                  <a:uFillTx/>
                  <a:latin typeface="Josefin Sans"/>
                  <a:ea typeface="Josefin Sans"/>
                  <a:cs typeface="Josefin Sans"/>
                  <a:sym typeface="Josefin Sans"/>
                </a:rPr>
                <a:t>Integrated Risk Analysis and Management</a:t>
              </a:r>
              <a:endParaRPr kumimoji="0" sz="28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38"/>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t>Security &amp; Compliance</a:t>
            </a:r>
            <a:endParaRPr/>
          </a:p>
        </p:txBody>
      </p:sp>
      <p:sp>
        <p:nvSpPr>
          <p:cNvPr id="495" name="Google Shape;495;p38"/>
          <p:cNvSpPr txBox="1">
            <a:spLocks noGrp="1"/>
          </p:cNvSpPr>
          <p:nvPr>
            <p:ph type="body" idx="1"/>
          </p:nvPr>
        </p:nvSpPr>
        <p:spPr>
          <a:xfrm>
            <a:off x="838200" y="1209457"/>
            <a:ext cx="6723743" cy="3932994"/>
          </a:xfrm>
          <a:prstGeom prst="rect">
            <a:avLst/>
          </a:prstGeom>
          <a:noFill/>
          <a:ln>
            <a:noFill/>
          </a:ln>
        </p:spPr>
        <p:txBody>
          <a:bodyPr spcFirstLastPara="1" wrap="square" lIns="91425" tIns="45700" rIns="91425" bIns="45700" anchor="t" anchorCtr="0">
            <a:normAutofit fontScale="92500"/>
          </a:bodyPr>
          <a:lstStyle/>
          <a:p>
            <a:pPr marL="457200" lvl="0" indent="-457200" algn="l" rtl="0">
              <a:lnSpc>
                <a:spcPct val="90000"/>
              </a:lnSpc>
              <a:spcBef>
                <a:spcPts val="0"/>
              </a:spcBef>
              <a:spcAft>
                <a:spcPts val="0"/>
              </a:spcAft>
              <a:buClr>
                <a:schemeClr val="dk1"/>
              </a:buClr>
              <a:buSzPct val="108108"/>
              <a:buFont typeface="Arial"/>
              <a:buChar char="•"/>
            </a:pPr>
            <a:r>
              <a:rPr lang="en-US">
                <a:latin typeface="Josefin Sans"/>
                <a:ea typeface="Josefin Sans"/>
                <a:cs typeface="Josefin Sans"/>
                <a:sym typeface="Josefin Sans"/>
              </a:rPr>
              <a:t>Our cloud platform is SOC2 Type II certified</a:t>
            </a:r>
            <a:endParaRPr>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ct val="108108"/>
              <a:buFont typeface="Arial"/>
              <a:buChar char="•"/>
            </a:pPr>
            <a:r>
              <a:rPr lang="en-US">
                <a:latin typeface="Josefin Sans"/>
                <a:ea typeface="Josefin Sans"/>
                <a:cs typeface="Josefin Sans"/>
                <a:sym typeface="Josefin Sans"/>
              </a:rPr>
              <a:t>Our website and payment systems are PCI-DSS certified</a:t>
            </a:r>
            <a:endParaRPr>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ct val="108108"/>
              <a:buFont typeface="Arial"/>
              <a:buChar char="•"/>
            </a:pPr>
            <a:r>
              <a:rPr lang="en-US">
                <a:latin typeface="Josefin Sans"/>
                <a:ea typeface="Josefin Sans"/>
                <a:cs typeface="Josefin Sans"/>
                <a:sym typeface="Josefin Sans"/>
              </a:rPr>
              <a:t>Data encrypted in transit and at rest using strong ciphers</a:t>
            </a:r>
            <a:endParaRPr>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ct val="108108"/>
              <a:buFont typeface="Arial"/>
              <a:buChar char="•"/>
            </a:pPr>
            <a:r>
              <a:rPr lang="en-US">
                <a:latin typeface="Josefin Sans"/>
                <a:ea typeface="Josefin Sans"/>
                <a:cs typeface="Josefin Sans"/>
                <a:sym typeface="Josefin Sans"/>
              </a:rPr>
              <a:t>Multi-factor authentication (MFA) and Single Sign On (SSO)</a:t>
            </a:r>
            <a:endParaRPr>
              <a:latin typeface="Josefin Sans"/>
              <a:ea typeface="Josefin Sans"/>
              <a:cs typeface="Josefin Sans"/>
              <a:sym typeface="Josefin Sans"/>
            </a:endParaRPr>
          </a:p>
          <a:p>
            <a:pPr marL="457200" lvl="0" indent="-457200" algn="l" rtl="0">
              <a:lnSpc>
                <a:spcPct val="90000"/>
              </a:lnSpc>
              <a:spcBef>
                <a:spcPts val="1000"/>
              </a:spcBef>
              <a:spcAft>
                <a:spcPts val="0"/>
              </a:spcAft>
              <a:buClr>
                <a:schemeClr val="dk1"/>
              </a:buClr>
              <a:buSzPct val="108108"/>
              <a:buFont typeface="Arial"/>
              <a:buChar char="•"/>
            </a:pPr>
            <a:r>
              <a:rPr lang="en-US">
                <a:latin typeface="Josefin Sans"/>
                <a:ea typeface="Josefin Sans"/>
                <a:cs typeface="Josefin Sans"/>
                <a:sym typeface="Josefin Sans"/>
              </a:rPr>
              <a:t>Physical infrastructure provided by Amazon Web Services.</a:t>
            </a:r>
            <a:endParaRPr>
              <a:latin typeface="Josefin Sans"/>
              <a:ea typeface="Josefin Sans"/>
              <a:cs typeface="Josefin Sans"/>
              <a:sym typeface="Josefin Sans"/>
            </a:endParaRPr>
          </a:p>
        </p:txBody>
      </p:sp>
      <p:pic>
        <p:nvPicPr>
          <p:cNvPr id="496" name="Google Shape;496;p38" descr="A blue circle with white text&#10;&#10;Description automatically generated"/>
          <p:cNvPicPr preferRelativeResize="0"/>
          <p:nvPr/>
        </p:nvPicPr>
        <p:blipFill rotWithShape="1">
          <a:blip r:embed="rId3">
            <a:alphaModFix/>
          </a:blip>
          <a:srcRect/>
          <a:stretch/>
        </p:blipFill>
        <p:spPr>
          <a:xfrm>
            <a:off x="9132125" y="2289393"/>
            <a:ext cx="1673959" cy="1627355"/>
          </a:xfrm>
          <a:prstGeom prst="rect">
            <a:avLst/>
          </a:prstGeom>
          <a:noFill/>
          <a:ln>
            <a:noFill/>
          </a:ln>
          <a:effectLst>
            <a:outerShdw blurRad="50800" dist="38100" algn="l" rotWithShape="0">
              <a:srgbClr val="000000">
                <a:alpha val="40000"/>
              </a:srgbClr>
            </a:outerShdw>
          </a:effectLst>
        </p:spPr>
      </p:pic>
      <p:pic>
        <p:nvPicPr>
          <p:cNvPr id="497" name="Google Shape;497;p38" descr="A green check mark and white text&#10;&#10;Description automatically generated"/>
          <p:cNvPicPr preferRelativeResize="0"/>
          <p:nvPr/>
        </p:nvPicPr>
        <p:blipFill rotWithShape="1">
          <a:blip r:embed="rId4">
            <a:alphaModFix/>
          </a:blip>
          <a:srcRect/>
          <a:stretch/>
        </p:blipFill>
        <p:spPr>
          <a:xfrm>
            <a:off x="9132125" y="4018349"/>
            <a:ext cx="1673959" cy="1627355"/>
          </a:xfrm>
          <a:prstGeom prst="rect">
            <a:avLst/>
          </a:prstGeom>
          <a:noFill/>
          <a:ln>
            <a:noFill/>
          </a:ln>
          <a:effectLst>
            <a:outerShdw blurRad="50800" dist="38100" dir="2700000" algn="tl" rotWithShape="0">
              <a:srgbClr val="000000">
                <a:alpha val="40000"/>
              </a:srgbClr>
            </a:outerShdw>
          </a:effectLst>
        </p:spPr>
      </p:pic>
      <p:pic>
        <p:nvPicPr>
          <p:cNvPr id="498" name="Google Shape;498;p3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132125" y="510361"/>
            <a:ext cx="1673959" cy="1677431"/>
          </a:xfrm>
          <a:prstGeom prst="rect">
            <a:avLst/>
          </a:prstGeom>
          <a:noFill/>
          <a:ln>
            <a:noFill/>
          </a:ln>
          <a:effectLst>
            <a:outerShdw blurRad="50800" dist="38100" dir="2700000" algn="tl" rotWithShape="0">
              <a:srgbClr val="000000">
                <a:alpha val="40000"/>
              </a:srgbClr>
            </a:outerShdw>
          </a:effectLst>
        </p:spPr>
      </p:pic>
      <p:sp>
        <p:nvSpPr>
          <p:cNvPr id="499" name="Google Shape;499;p38"/>
          <p:cNvSpPr/>
          <p:nvPr/>
        </p:nvSpPr>
        <p:spPr>
          <a:xfrm>
            <a:off x="630936" y="5665467"/>
            <a:ext cx="1746522" cy="570078"/>
          </a:xfrm>
          <a:prstGeom prst="flowChartTerminator">
            <a:avLst/>
          </a:prstGeom>
          <a:no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sng" strike="noStrike" kern="0" cap="none" spc="0" normalizeH="0" baseline="0" noProof="0">
                <a:ln>
                  <a:noFill/>
                </a:ln>
                <a:solidFill>
                  <a:srgbClr val="000000"/>
                </a:solidFill>
                <a:effectLst/>
                <a:uLnTx/>
                <a:uFillTx/>
                <a:latin typeface="Josefin Sans"/>
                <a:ea typeface="Josefin Sans"/>
                <a:cs typeface="Josefin Sans"/>
                <a:sym typeface="Josefin Sans"/>
                <a:hlinkClick r:id="rId6">
                  <a:extLst>
                    <a:ext uri="{A12FA001-AC4F-418D-AE19-62706E023703}">
                      <ahyp:hlinkClr xmlns:ahyp="http://schemas.microsoft.com/office/drawing/2018/hyperlinkcolor" val="tx"/>
                    </a:ext>
                  </a:extLst>
                </a:hlinkClick>
              </a:rPr>
              <a:t>Learn more</a:t>
            </a:r>
            <a:endParaRPr kumimoji="0" sz="18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18"/>
          <p:cNvSpPr txBox="1">
            <a:spLocks noGrp="1"/>
          </p:cNvSpPr>
          <p:nvPr>
            <p:ph type="title" idx="4294967295"/>
          </p:nvPr>
        </p:nvSpPr>
        <p:spPr>
          <a:xfrm>
            <a:off x="452691" y="365125"/>
            <a:ext cx="11739310" cy="8890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Clr>
                <a:schemeClr val="dk1"/>
              </a:buClr>
              <a:buSzPts val="3300"/>
              <a:buFont typeface="Josefin Sans"/>
              <a:buNone/>
            </a:pPr>
            <a:r>
              <a:rPr lang="en-US"/>
              <a:t>Compliance with International Standards</a:t>
            </a:r>
            <a:endParaRPr/>
          </a:p>
        </p:txBody>
      </p:sp>
      <p:grpSp>
        <p:nvGrpSpPr>
          <p:cNvPr id="16" name="Group 15">
            <a:extLst>
              <a:ext uri="{FF2B5EF4-FFF2-40B4-BE49-F238E27FC236}">
                <a16:creationId xmlns:a16="http://schemas.microsoft.com/office/drawing/2014/main" id="{FE9CFECB-12C5-C281-CF70-8A17FF1AFFC7}"/>
              </a:ext>
            </a:extLst>
          </p:cNvPr>
          <p:cNvGrpSpPr/>
          <p:nvPr/>
        </p:nvGrpSpPr>
        <p:grpSpPr>
          <a:xfrm>
            <a:off x="7430048" y="5348924"/>
            <a:ext cx="3414780" cy="1012381"/>
            <a:chOff x="5685136" y="5382480"/>
            <a:chExt cx="3414780" cy="1012381"/>
          </a:xfrm>
        </p:grpSpPr>
        <p:pic>
          <p:nvPicPr>
            <p:cNvPr id="506" name="Google Shape;506;p1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685136" y="5382480"/>
              <a:ext cx="3414780" cy="1012381"/>
            </a:xfrm>
            <a:prstGeom prst="rect">
              <a:avLst/>
            </a:prstGeom>
            <a:noFill/>
            <a:ln>
              <a:noFill/>
            </a:ln>
          </p:spPr>
        </p:pic>
        <p:sp>
          <p:nvSpPr>
            <p:cNvPr id="507" name="Google Shape;507;p18"/>
            <p:cNvSpPr txBox="1"/>
            <p:nvPr/>
          </p:nvSpPr>
          <p:spPr>
            <a:xfrm>
              <a:off x="7423174" y="5400415"/>
              <a:ext cx="1389755" cy="9543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r>
                <a:rPr kumimoji="0" lang="en-US" sz="1867" b="0" i="0" u="none" strike="noStrike" kern="0" cap="none" spc="0" normalizeH="0" baseline="0" noProof="0">
                  <a:ln>
                    <a:noFill/>
                  </a:ln>
                  <a:solidFill>
                    <a:srgbClr val="525252"/>
                  </a:solidFill>
                  <a:effectLst/>
                  <a:uLnTx/>
                  <a:uFillTx/>
                  <a:latin typeface="Josefin Sans"/>
                  <a:ea typeface="Josefin Sans"/>
                  <a:cs typeface="Josefin Sans"/>
                  <a:sym typeface="Josefin Sans"/>
                </a:rPr>
                <a:t>EudraLex</a:t>
              </a:r>
              <a:br>
                <a:rPr kumimoji="0" lang="en-US" sz="1867" b="0" i="0" u="none" strike="noStrike" kern="0" cap="none" spc="0" normalizeH="0" baseline="0" noProof="0">
                  <a:ln>
                    <a:noFill/>
                  </a:ln>
                  <a:solidFill>
                    <a:srgbClr val="525252"/>
                  </a:solidFill>
                  <a:effectLst/>
                  <a:uLnTx/>
                  <a:uFillTx/>
                  <a:latin typeface="Josefin Sans"/>
                  <a:ea typeface="Josefin Sans"/>
                  <a:cs typeface="Josefin Sans"/>
                  <a:sym typeface="Josefin Sans"/>
                </a:rPr>
              </a:br>
              <a:r>
                <a:rPr kumimoji="0" lang="en-US" sz="1867" b="0" i="0" u="none" strike="noStrike" kern="0" cap="none" spc="0" normalizeH="0" baseline="0" noProof="0">
                  <a:ln>
                    <a:noFill/>
                  </a:ln>
                  <a:solidFill>
                    <a:srgbClr val="525252"/>
                  </a:solidFill>
                  <a:effectLst/>
                  <a:uLnTx/>
                  <a:uFillTx/>
                  <a:latin typeface="Josefin Sans"/>
                  <a:ea typeface="Josefin Sans"/>
                  <a:cs typeface="Josefin Sans"/>
                  <a:sym typeface="Josefin Sans"/>
                </a:rPr>
                <a:t>Volume 4</a:t>
              </a:r>
              <a:br>
                <a:rPr kumimoji="0" lang="en-US" sz="1867" b="0" i="0" u="none" strike="noStrike" kern="0" cap="none" spc="0" normalizeH="0" baseline="0" noProof="0">
                  <a:ln>
                    <a:noFill/>
                  </a:ln>
                  <a:solidFill>
                    <a:srgbClr val="525252"/>
                  </a:solidFill>
                  <a:effectLst/>
                  <a:uLnTx/>
                  <a:uFillTx/>
                  <a:latin typeface="Josefin Sans"/>
                  <a:ea typeface="Josefin Sans"/>
                  <a:cs typeface="Josefin Sans"/>
                  <a:sym typeface="Josefin Sans"/>
                </a:rPr>
              </a:br>
              <a:r>
                <a:rPr kumimoji="0" lang="en-US" sz="1867" b="0" i="0" u="none" strike="noStrike" kern="0" cap="none" spc="0" normalizeH="0" baseline="0" noProof="0">
                  <a:ln>
                    <a:noFill/>
                  </a:ln>
                  <a:solidFill>
                    <a:srgbClr val="525252"/>
                  </a:solidFill>
                  <a:effectLst/>
                  <a:uLnTx/>
                  <a:uFillTx/>
                  <a:latin typeface="Josefin Sans"/>
                  <a:ea typeface="Josefin Sans"/>
                  <a:cs typeface="Josefin Sans"/>
                  <a:sym typeface="Josefin Sans"/>
                </a:rPr>
                <a:t>Part I &amp; II</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pic>
        <p:nvPicPr>
          <p:cNvPr id="508" name="Google Shape;508;p1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649011" y="1601469"/>
            <a:ext cx="1445428" cy="1430413"/>
          </a:xfrm>
          <a:prstGeom prst="rect">
            <a:avLst/>
          </a:prstGeom>
          <a:noFill/>
          <a:ln>
            <a:noFill/>
          </a:ln>
        </p:spPr>
      </p:pic>
      <p:grpSp>
        <p:nvGrpSpPr>
          <p:cNvPr id="511" name="Google Shape;511;p18"/>
          <p:cNvGrpSpPr/>
          <p:nvPr/>
        </p:nvGrpSpPr>
        <p:grpSpPr>
          <a:xfrm>
            <a:off x="408742" y="2958788"/>
            <a:ext cx="1798141" cy="1370353"/>
            <a:chOff x="2673021" y="2561294"/>
            <a:chExt cx="1348606" cy="1027765"/>
          </a:xfrm>
        </p:grpSpPr>
        <p:pic>
          <p:nvPicPr>
            <p:cNvPr id="512" name="Google Shape;512;p18" descr="Norme 21 CFR Part 11, le guide COMPLET pour les industriels"/>
            <p:cNvPicPr preferRelativeResize="0"/>
            <p:nvPr/>
          </p:nvPicPr>
          <p:blipFill rotWithShape="1">
            <a:blip r:embed="rId5" cstate="screen">
              <a:alphaModFix/>
              <a:extLst>
                <a:ext uri="{28A0092B-C50C-407E-A947-70E740481C1C}">
                  <a14:useLocalDpi xmlns:a14="http://schemas.microsoft.com/office/drawing/2010/main"/>
                </a:ext>
              </a:extLst>
            </a:blip>
            <a:srcRect b="33092"/>
            <a:stretch/>
          </p:blipFill>
          <p:spPr>
            <a:xfrm>
              <a:off x="2673021" y="2561294"/>
              <a:ext cx="1205200" cy="508010"/>
            </a:xfrm>
            <a:prstGeom prst="rect">
              <a:avLst/>
            </a:prstGeom>
            <a:noFill/>
            <a:ln>
              <a:noFill/>
            </a:ln>
          </p:spPr>
        </p:pic>
        <p:sp>
          <p:nvSpPr>
            <p:cNvPr id="513" name="Google Shape;513;p18"/>
            <p:cNvSpPr txBox="1"/>
            <p:nvPr/>
          </p:nvSpPr>
          <p:spPr>
            <a:xfrm>
              <a:off x="2677200" y="3088826"/>
              <a:ext cx="1344427" cy="500233"/>
            </a:xfrm>
            <a:prstGeom prst="rect">
              <a:avLst/>
            </a:prstGeom>
            <a:no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67"/>
                <a:buFont typeface="Arial"/>
                <a:buNone/>
                <a:tabLst/>
                <a:defRPr/>
              </a:pPr>
              <a:r>
                <a:rPr kumimoji="0" lang="en-US" sz="1867" b="0" i="0" u="none" strike="noStrike" kern="0" cap="none" spc="0" normalizeH="0" baseline="0" noProof="0">
                  <a:ln>
                    <a:noFill/>
                  </a:ln>
                  <a:solidFill>
                    <a:srgbClr val="001F2E"/>
                  </a:solidFill>
                  <a:effectLst/>
                  <a:uLnTx/>
                  <a:uFillTx/>
                  <a:latin typeface="Josefin Sans"/>
                  <a:ea typeface="Josefin Sans"/>
                  <a:cs typeface="Josefin Sans"/>
                  <a:sym typeface="Josefin Sans"/>
                </a:rPr>
                <a:t>Guidance on Data Integrity</a:t>
              </a:r>
              <a:endParaRPr kumimoji="0" sz="16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p:txBody>
        </p:sp>
      </p:grpSp>
      <p:pic>
        <p:nvPicPr>
          <p:cNvPr id="515" name="Google Shape;515;p18" descr="GDPR, une opportunité à ne pas manquer - Netheos"/>
          <p:cNvPicPr preferRelativeResize="0"/>
          <p:nvPr/>
        </p:nvPicPr>
        <p:blipFill rotWithShape="1">
          <a:blip r:embed="rId6">
            <a:alphaModFix/>
          </a:blip>
          <a:srcRect/>
          <a:stretch/>
        </p:blipFill>
        <p:spPr>
          <a:xfrm>
            <a:off x="5754567" y="3643966"/>
            <a:ext cx="2163103" cy="1447312"/>
          </a:xfrm>
          <a:prstGeom prst="rect">
            <a:avLst/>
          </a:prstGeom>
          <a:noFill/>
          <a:ln>
            <a:noFill/>
          </a:ln>
        </p:spPr>
      </p:pic>
      <p:pic>
        <p:nvPicPr>
          <p:cNvPr id="520" name="Google Shape;520;p18"/>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8389232" y="3643965"/>
            <a:ext cx="2984150" cy="1447312"/>
          </a:xfrm>
          <a:prstGeom prst="rect">
            <a:avLst/>
          </a:prstGeom>
          <a:noFill/>
          <a:ln>
            <a:noFill/>
          </a:ln>
        </p:spPr>
      </p:pic>
      <p:pic>
        <p:nvPicPr>
          <p:cNvPr id="3" name="Picture 2" descr="A blue text on a black background&#10;&#10;AI-generated content may be incorrect.">
            <a:extLst>
              <a:ext uri="{FF2B5EF4-FFF2-40B4-BE49-F238E27FC236}">
                <a16:creationId xmlns:a16="http://schemas.microsoft.com/office/drawing/2014/main" id="{DB258934-39B6-D554-9DD8-DD4AB56DBA6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180726" y="1629606"/>
            <a:ext cx="1394771" cy="1394771"/>
          </a:xfrm>
          <a:prstGeom prst="rect">
            <a:avLst/>
          </a:prstGeom>
        </p:spPr>
      </p:pic>
      <p:pic>
        <p:nvPicPr>
          <p:cNvPr id="5" name="Picture 4" descr="A blue text on a black background&#10;&#10;AI-generated content may be incorrect.">
            <a:extLst>
              <a:ext uri="{FF2B5EF4-FFF2-40B4-BE49-F238E27FC236}">
                <a16:creationId xmlns:a16="http://schemas.microsoft.com/office/drawing/2014/main" id="{25B8BC04-766D-B02D-4342-0B672DF287F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661783" y="1629605"/>
            <a:ext cx="1394771" cy="1394771"/>
          </a:xfrm>
          <a:prstGeom prst="rect">
            <a:avLst/>
          </a:prstGeom>
        </p:spPr>
      </p:pic>
      <p:pic>
        <p:nvPicPr>
          <p:cNvPr id="7" name="Picture 6" descr="A blue text and globe on a black background&#10;&#10;AI-generated content may be incorrect.">
            <a:extLst>
              <a:ext uri="{FF2B5EF4-FFF2-40B4-BE49-F238E27FC236}">
                <a16:creationId xmlns:a16="http://schemas.microsoft.com/office/drawing/2014/main" id="{2FB64510-954A-CE4E-28EF-929A532A41E0}"/>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122979" y="1637330"/>
            <a:ext cx="1324401" cy="1324401"/>
          </a:xfrm>
          <a:prstGeom prst="rect">
            <a:avLst/>
          </a:prstGeom>
        </p:spPr>
      </p:pic>
      <p:pic>
        <p:nvPicPr>
          <p:cNvPr id="9" name="Picture 8" descr="A blue square with white text&#10;&#10;AI-generated content may be incorrect.">
            <a:extLst>
              <a:ext uri="{FF2B5EF4-FFF2-40B4-BE49-F238E27FC236}">
                <a16:creationId xmlns:a16="http://schemas.microsoft.com/office/drawing/2014/main" id="{70C85069-7445-7D42-663A-DF19AC72139F}"/>
              </a:ext>
            </a:extLst>
          </p:cNvPr>
          <p:cNvPicPr>
            <a:picLocks noChangeAspect="1"/>
          </p:cNvPicPr>
          <p:nvPr/>
        </p:nvPicPr>
        <p:blipFill>
          <a:blip r:embed="rId11"/>
          <a:stretch>
            <a:fillRect/>
          </a:stretch>
        </p:blipFill>
        <p:spPr>
          <a:xfrm>
            <a:off x="3308212" y="3427463"/>
            <a:ext cx="2119896" cy="1722415"/>
          </a:xfrm>
          <a:prstGeom prst="rect">
            <a:avLst/>
          </a:prstGeom>
        </p:spPr>
      </p:pic>
      <p:pic>
        <p:nvPicPr>
          <p:cNvPr id="11" name="Picture 10" descr="A blue stamp with text&#10;&#10;AI-generated content may be incorrect.">
            <a:extLst>
              <a:ext uri="{FF2B5EF4-FFF2-40B4-BE49-F238E27FC236}">
                <a16:creationId xmlns:a16="http://schemas.microsoft.com/office/drawing/2014/main" id="{C93DD550-4273-DA24-EE37-5EB2F402874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494988" y="5259372"/>
            <a:ext cx="1169274" cy="1169274"/>
          </a:xfrm>
          <a:prstGeom prst="rect">
            <a:avLst/>
          </a:prstGeom>
        </p:spPr>
      </p:pic>
      <p:pic>
        <p:nvPicPr>
          <p:cNvPr id="13" name="Picture 12" descr="A blue and black logo&#10;&#10;AI-generated content may be incorrect.">
            <a:extLst>
              <a:ext uri="{FF2B5EF4-FFF2-40B4-BE49-F238E27FC236}">
                <a16:creationId xmlns:a16="http://schemas.microsoft.com/office/drawing/2014/main" id="{B4C1FF08-73E0-BC36-024B-81523A735C67}"/>
              </a:ext>
            </a:extLst>
          </p:cNvPr>
          <p:cNvPicPr>
            <a:picLocks noChangeAspect="1"/>
          </p:cNvPicPr>
          <p:nvPr/>
        </p:nvPicPr>
        <p:blipFill>
          <a:blip r:embed="rId13"/>
          <a:stretch>
            <a:fillRect/>
          </a:stretch>
        </p:blipFill>
        <p:spPr>
          <a:xfrm>
            <a:off x="487734" y="1364753"/>
            <a:ext cx="1614227" cy="1614227"/>
          </a:xfrm>
          <a:prstGeom prst="rect">
            <a:avLst/>
          </a:prstGeom>
        </p:spPr>
      </p:pic>
      <p:pic>
        <p:nvPicPr>
          <p:cNvPr id="15" name="Picture 14" descr="A blue medical symbol with text&#10;&#10;AI-generated content may be incorrect.">
            <a:extLst>
              <a:ext uri="{FF2B5EF4-FFF2-40B4-BE49-F238E27FC236}">
                <a16:creationId xmlns:a16="http://schemas.microsoft.com/office/drawing/2014/main" id="{DF7FBE23-097B-92F1-6561-652FBCE2D963}"/>
              </a:ext>
            </a:extLst>
          </p:cNvPr>
          <p:cNvPicPr>
            <a:picLocks noChangeAspect="1"/>
          </p:cNvPicPr>
          <p:nvPr/>
        </p:nvPicPr>
        <p:blipFill>
          <a:blip r:embed="rId14"/>
          <a:stretch>
            <a:fillRect/>
          </a:stretch>
        </p:blipFill>
        <p:spPr>
          <a:xfrm>
            <a:off x="2913929" y="1513569"/>
            <a:ext cx="2318155" cy="1783892"/>
          </a:xfrm>
          <a:prstGeom prst="rect">
            <a:avLst/>
          </a:prstGeom>
        </p:spPr>
      </p:pic>
      <p:pic>
        <p:nvPicPr>
          <p:cNvPr id="18" name="Picture 17" descr="A white circle with black text&#10;&#10;AI-generated content may be incorrect.">
            <a:extLst>
              <a:ext uri="{FF2B5EF4-FFF2-40B4-BE49-F238E27FC236}">
                <a16:creationId xmlns:a16="http://schemas.microsoft.com/office/drawing/2014/main" id="{19925694-6BE8-9439-479B-F3BEBA007DFC}"/>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977479" y="5299059"/>
            <a:ext cx="1167100" cy="1167100"/>
          </a:xfrm>
          <a:prstGeom prst="rect">
            <a:avLst/>
          </a:prstGeom>
        </p:spPr>
      </p:pic>
      <p:pic>
        <p:nvPicPr>
          <p:cNvPr id="20" name="Picture 19" descr="A black background with white text&#10;&#10;AI-generated content may be incorrect.">
            <a:extLst>
              <a:ext uri="{FF2B5EF4-FFF2-40B4-BE49-F238E27FC236}">
                <a16:creationId xmlns:a16="http://schemas.microsoft.com/office/drawing/2014/main" id="{0033D266-C6EE-F191-931A-0C1B7ED364AF}"/>
              </a:ext>
            </a:extLst>
          </p:cNvPr>
          <p:cNvPicPr>
            <a:picLocks noChangeAspect="1"/>
          </p:cNvPicPr>
          <p:nvPr/>
        </p:nvPicPr>
        <p:blipFill>
          <a:blip r:embed="rId16"/>
          <a:stretch>
            <a:fillRect/>
          </a:stretch>
        </p:blipFill>
        <p:spPr>
          <a:xfrm>
            <a:off x="634336" y="4054780"/>
            <a:ext cx="2438095" cy="243809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endParaRPr>
              <a:latin typeface="Josefin Sans"/>
              <a:ea typeface="Josefin Sans"/>
              <a:cs typeface="Josefin Sans"/>
              <a:sym typeface="Josefin Sans"/>
            </a:endParaRPr>
          </a:p>
        </p:txBody>
      </p:sp>
      <p:pic>
        <p:nvPicPr>
          <p:cNvPr id="526" name="Google Shape;526;p19" descr="A map of the world&#10;&#10;Description automatically generated"/>
          <p:cNvPicPr preferRelativeResize="0"/>
          <p:nvPr/>
        </p:nvPicPr>
        <p:blipFill rotWithShape="1">
          <a:blip r:embed="rId3">
            <a:alphaModFix/>
          </a:blip>
          <a:srcRect/>
          <a:stretch/>
        </p:blipFill>
        <p:spPr>
          <a:xfrm>
            <a:off x="0" y="0"/>
            <a:ext cx="12191337" cy="5899759"/>
          </a:xfrm>
          <a:prstGeom prst="rect">
            <a:avLst/>
          </a:prstGeom>
          <a:noFill/>
          <a:ln>
            <a:noFill/>
          </a:ln>
        </p:spPr>
      </p:pic>
      <p:sp>
        <p:nvSpPr>
          <p:cNvPr id="527" name="Google Shape;527;p19"/>
          <p:cNvSpPr txBox="1"/>
          <p:nvPr/>
        </p:nvSpPr>
        <p:spPr>
          <a:xfrm>
            <a:off x="444137" y="6045886"/>
            <a:ext cx="10774196" cy="446989"/>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l" defTabSz="914400" rtl="0" eaLnBrk="1" fontAlgn="auto" latinLnBrk="0" hangingPunct="1">
              <a:lnSpc>
                <a:spcPct val="90000"/>
              </a:lnSpc>
              <a:spcBef>
                <a:spcPts val="0"/>
              </a:spcBef>
              <a:spcAft>
                <a:spcPts val="0"/>
              </a:spcAft>
              <a:buClr>
                <a:srgbClr val="001F2E"/>
              </a:buClr>
              <a:buSzPct val="108107"/>
              <a:buFont typeface="Josefin Sans"/>
              <a:buNone/>
              <a:tabLst/>
              <a:defRPr/>
            </a:pPr>
            <a:r>
              <a:rPr kumimoji="0" lang="en-US" sz="3200" b="1" i="0" u="sng" strike="noStrike" kern="0" cap="none" spc="0" normalizeH="0" baseline="0" noProof="0">
                <a:ln>
                  <a:noFill/>
                </a:ln>
                <a:solidFill>
                  <a:srgbClr val="001F2E"/>
                </a:solidFill>
                <a:effectLst/>
                <a:uLnTx/>
                <a:uFillTx/>
                <a:latin typeface="Josefin Sans"/>
                <a:ea typeface="Josefin Sans"/>
                <a:cs typeface="Josefin Sans"/>
                <a:sym typeface="Josefin Sans"/>
                <a:hlinkClick r:id="rId4">
                  <a:extLst>
                    <a:ext uri="{A12FA001-AC4F-418D-AE19-62706E023703}">
                      <ahyp:hlinkClr xmlns:ahyp="http://schemas.microsoft.com/office/drawing/2018/hyperlinkcolor" val="tx"/>
                    </a:ext>
                  </a:extLst>
                </a:hlinkClick>
              </a:rPr>
              <a:t>Hosting</a:t>
            </a:r>
            <a:r>
              <a:rPr kumimoji="0" lang="en-US" sz="3200" b="1" i="0" u="none" strike="noStrike" kern="0" cap="none" spc="0" normalizeH="0" baseline="0" noProof="0">
                <a:ln>
                  <a:noFill/>
                </a:ln>
                <a:solidFill>
                  <a:srgbClr val="001F2E"/>
                </a:solidFill>
                <a:effectLst/>
                <a:uLnTx/>
                <a:uFillTx/>
                <a:latin typeface="Josefin Sans"/>
                <a:ea typeface="Josefin Sans"/>
                <a:cs typeface="Josefin Sans"/>
                <a:sym typeface="Josefin Sans"/>
              </a:rPr>
              <a:t>: Data Privacy and Sovereignty Built In</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Google Shape;532;p20"/>
          <p:cNvSpPr/>
          <p:nvPr/>
        </p:nvSpPr>
        <p:spPr>
          <a:xfrm>
            <a:off x="10479819" y="5982542"/>
            <a:ext cx="1624090" cy="859556"/>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533" name="Google Shape;533;p20"/>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Representative Customers</a:t>
            </a:r>
            <a:endParaRPr>
              <a:latin typeface="Josefin Sans"/>
              <a:ea typeface="Josefin Sans"/>
              <a:cs typeface="Josefin Sans"/>
              <a:sym typeface="Josefin Sans"/>
            </a:endParaRPr>
          </a:p>
        </p:txBody>
      </p:sp>
      <p:sp>
        <p:nvSpPr>
          <p:cNvPr id="534" name="Google Shape;534;p20"/>
          <p:cNvSpPr/>
          <p:nvPr/>
        </p:nvSpPr>
        <p:spPr>
          <a:xfrm>
            <a:off x="380997" y="3275242"/>
            <a:ext cx="11430002" cy="853171"/>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535" name="Google Shape;535;p20"/>
          <p:cNvSpPr/>
          <p:nvPr/>
        </p:nvSpPr>
        <p:spPr>
          <a:xfrm>
            <a:off x="381000" y="2201002"/>
            <a:ext cx="11430002" cy="859556"/>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536" name="Google Shape;536;p20"/>
          <p:cNvSpPr/>
          <p:nvPr/>
        </p:nvSpPr>
        <p:spPr>
          <a:xfrm>
            <a:off x="380999" y="1124497"/>
            <a:ext cx="11429996" cy="859556"/>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537" name="Google Shape;537;p20"/>
          <p:cNvSpPr/>
          <p:nvPr/>
        </p:nvSpPr>
        <p:spPr>
          <a:xfrm>
            <a:off x="381000" y="4354012"/>
            <a:ext cx="11430002" cy="859556"/>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538" name="Google Shape;538;p20"/>
          <p:cNvSpPr/>
          <p:nvPr/>
        </p:nvSpPr>
        <p:spPr>
          <a:xfrm>
            <a:off x="380996" y="5430515"/>
            <a:ext cx="11430002" cy="859556"/>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539" name="Google Shape;539;p20"/>
          <p:cNvSpPr/>
          <p:nvPr/>
        </p:nvSpPr>
        <p:spPr>
          <a:xfrm>
            <a:off x="369881" y="1123887"/>
            <a:ext cx="1457131" cy="859524"/>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1F2E"/>
                </a:solidFill>
                <a:effectLst/>
                <a:uLnTx/>
                <a:uFillTx/>
                <a:latin typeface="Josefin Sans"/>
                <a:ea typeface="Josefin Sans"/>
                <a:cs typeface="Josefin Sans"/>
                <a:sym typeface="Josefin Sans"/>
              </a:rPr>
              <a:t>Energy, Industrial &amp; Transport</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540" name="Google Shape;540;p20"/>
          <p:cNvSpPr/>
          <p:nvPr/>
        </p:nvSpPr>
        <p:spPr>
          <a:xfrm>
            <a:off x="369881" y="2200544"/>
            <a:ext cx="1457131" cy="859524"/>
          </a:xfrm>
          <a:prstGeom prst="rect">
            <a:avLst/>
          </a:prstGeom>
          <a:solidFill>
            <a:srgbClr val="FDCB26"/>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1F2E"/>
                </a:solidFill>
                <a:effectLst/>
                <a:uLnTx/>
                <a:uFillTx/>
                <a:latin typeface="Josefin Sans"/>
                <a:ea typeface="Josefin Sans"/>
                <a:cs typeface="Josefin Sans"/>
                <a:sym typeface="Josefin Sans"/>
              </a:rPr>
              <a:t>Financial &amp; Business Services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541" name="Google Shape;541;p20"/>
          <p:cNvSpPr/>
          <p:nvPr/>
        </p:nvSpPr>
        <p:spPr>
          <a:xfrm>
            <a:off x="369881" y="3268057"/>
            <a:ext cx="1457131" cy="859524"/>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1F2E"/>
                </a:solidFill>
                <a:effectLst/>
                <a:uLnTx/>
                <a:uFillTx/>
                <a:latin typeface="Josefin Sans"/>
                <a:ea typeface="Josefin Sans"/>
                <a:cs typeface="Josefin Sans"/>
                <a:sym typeface="Josefin Sans"/>
              </a:rPr>
              <a:t>Media &amp; Telecom</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542" name="Google Shape;542;p20"/>
          <p:cNvSpPr/>
          <p:nvPr/>
        </p:nvSpPr>
        <p:spPr>
          <a:xfrm>
            <a:off x="369881" y="4353858"/>
            <a:ext cx="1457131" cy="859524"/>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1F2E"/>
                </a:solidFill>
                <a:effectLst/>
                <a:uLnTx/>
                <a:uFillTx/>
                <a:latin typeface="Josefin Sans"/>
                <a:ea typeface="Josefin Sans"/>
                <a:cs typeface="Josefin Sans"/>
                <a:sym typeface="Josefin Sans"/>
              </a:rPr>
              <a:t>Government &amp; Defense</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543" name="Google Shape;543;p20"/>
          <p:cNvSpPr/>
          <p:nvPr/>
        </p:nvSpPr>
        <p:spPr>
          <a:xfrm>
            <a:off x="369881" y="5430516"/>
            <a:ext cx="1457131" cy="859524"/>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a:ln>
                  <a:noFill/>
                </a:ln>
                <a:solidFill>
                  <a:srgbClr val="001F2E"/>
                </a:solidFill>
                <a:effectLst/>
                <a:uLnTx/>
                <a:uFillTx/>
                <a:latin typeface="Josefin Sans"/>
                <a:ea typeface="Josefin Sans"/>
                <a:cs typeface="Josefin Sans"/>
                <a:sym typeface="Josefin Sans"/>
              </a:rPr>
              <a:t>Healthcare &amp; Bio-Technology</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pic>
        <p:nvPicPr>
          <p:cNvPr id="544" name="Google Shape;544;p2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889936" y="1347793"/>
            <a:ext cx="1797784" cy="431167"/>
          </a:xfrm>
          <a:prstGeom prst="rect">
            <a:avLst/>
          </a:prstGeom>
          <a:noFill/>
          <a:ln>
            <a:noFill/>
          </a:ln>
        </p:spPr>
      </p:pic>
      <p:pic>
        <p:nvPicPr>
          <p:cNvPr id="545" name="Google Shape;545;p2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965355" y="1311622"/>
            <a:ext cx="1757055" cy="503511"/>
          </a:xfrm>
          <a:prstGeom prst="rect">
            <a:avLst/>
          </a:prstGeom>
          <a:noFill/>
          <a:ln>
            <a:noFill/>
          </a:ln>
        </p:spPr>
      </p:pic>
      <p:pic>
        <p:nvPicPr>
          <p:cNvPr id="546" name="Google Shape;546;p2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800901" y="1209500"/>
            <a:ext cx="1067393" cy="707754"/>
          </a:xfrm>
          <a:prstGeom prst="rect">
            <a:avLst/>
          </a:prstGeom>
          <a:noFill/>
          <a:ln>
            <a:noFill/>
          </a:ln>
        </p:spPr>
      </p:pic>
      <p:pic>
        <p:nvPicPr>
          <p:cNvPr id="547" name="Google Shape;547;p20"/>
          <p:cNvPicPr preferRelativeResize="0"/>
          <p:nvPr/>
        </p:nvPicPr>
        <p:blipFill rotWithShape="1">
          <a:blip r:embed="rId6" cstate="screen">
            <a:alphaModFix/>
            <a:extLst>
              <a:ext uri="{28A0092B-C50C-407E-A947-70E740481C1C}">
                <a14:useLocalDpi xmlns:a14="http://schemas.microsoft.com/office/drawing/2010/main"/>
              </a:ext>
            </a:extLst>
          </a:blip>
          <a:srcRect l="-969" t="-19517" r="-1050"/>
          <a:stretch/>
        </p:blipFill>
        <p:spPr>
          <a:xfrm>
            <a:off x="9981472" y="1277605"/>
            <a:ext cx="1737904" cy="521194"/>
          </a:xfrm>
          <a:prstGeom prst="rect">
            <a:avLst/>
          </a:prstGeom>
          <a:noFill/>
          <a:ln>
            <a:noFill/>
          </a:ln>
        </p:spPr>
      </p:pic>
      <p:pic>
        <p:nvPicPr>
          <p:cNvPr id="548" name="Google Shape;548;p20"/>
          <p:cNvPicPr preferRelativeResize="0"/>
          <p:nvPr/>
        </p:nvPicPr>
        <p:blipFill rotWithShape="1">
          <a:blip r:embed="rId7" cstate="screen">
            <a:alphaModFix/>
            <a:extLst>
              <a:ext uri="{28A0092B-C50C-407E-A947-70E740481C1C}">
                <a14:useLocalDpi xmlns:a14="http://schemas.microsoft.com/office/drawing/2010/main"/>
              </a:ext>
            </a:extLst>
          </a:blip>
          <a:srcRect t="-593"/>
          <a:stretch/>
        </p:blipFill>
        <p:spPr>
          <a:xfrm>
            <a:off x="3815900" y="1265775"/>
            <a:ext cx="1085123" cy="544848"/>
          </a:xfrm>
          <a:prstGeom prst="rect">
            <a:avLst/>
          </a:prstGeom>
          <a:noFill/>
          <a:ln>
            <a:noFill/>
          </a:ln>
        </p:spPr>
      </p:pic>
      <p:pic>
        <p:nvPicPr>
          <p:cNvPr id="549" name="Google Shape;549;p20" descr="THE NEW TELSTRA LOGO PNG 2021"/>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1929243" y="3403877"/>
            <a:ext cx="1350699" cy="489927"/>
          </a:xfrm>
          <a:prstGeom prst="rect">
            <a:avLst/>
          </a:prstGeom>
          <a:noFill/>
          <a:ln>
            <a:noFill/>
          </a:ln>
        </p:spPr>
      </p:pic>
      <p:pic>
        <p:nvPicPr>
          <p:cNvPr id="550" name="Google Shape;550;p20"/>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3342537" y="2480221"/>
            <a:ext cx="1550876" cy="341194"/>
          </a:xfrm>
          <a:prstGeom prst="rect">
            <a:avLst/>
          </a:prstGeom>
          <a:noFill/>
          <a:ln>
            <a:noFill/>
          </a:ln>
        </p:spPr>
      </p:pic>
      <p:pic>
        <p:nvPicPr>
          <p:cNvPr id="551" name="Google Shape;551;p20"/>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4959640" y="2301983"/>
            <a:ext cx="1610576" cy="697671"/>
          </a:xfrm>
          <a:prstGeom prst="rect">
            <a:avLst/>
          </a:prstGeom>
          <a:noFill/>
          <a:ln>
            <a:noFill/>
          </a:ln>
        </p:spPr>
      </p:pic>
      <p:pic>
        <p:nvPicPr>
          <p:cNvPr id="552" name="Google Shape;552;p20"/>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8537972" y="2442873"/>
            <a:ext cx="1478961" cy="415891"/>
          </a:xfrm>
          <a:prstGeom prst="rect">
            <a:avLst/>
          </a:prstGeom>
          <a:noFill/>
          <a:ln>
            <a:noFill/>
          </a:ln>
        </p:spPr>
      </p:pic>
      <p:pic>
        <p:nvPicPr>
          <p:cNvPr id="553" name="Google Shape;553;p20"/>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7837355" y="2343149"/>
            <a:ext cx="615340" cy="615339"/>
          </a:xfrm>
          <a:prstGeom prst="rect">
            <a:avLst/>
          </a:prstGeom>
          <a:noFill/>
          <a:ln>
            <a:noFill/>
          </a:ln>
        </p:spPr>
      </p:pic>
      <p:pic>
        <p:nvPicPr>
          <p:cNvPr id="554" name="Google Shape;554;p20"/>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1929243" y="2406991"/>
            <a:ext cx="1308968" cy="487654"/>
          </a:xfrm>
          <a:prstGeom prst="rect">
            <a:avLst/>
          </a:prstGeom>
          <a:noFill/>
          <a:ln>
            <a:noFill/>
          </a:ln>
        </p:spPr>
      </p:pic>
      <p:pic>
        <p:nvPicPr>
          <p:cNvPr id="555" name="Google Shape;555;p20"/>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10102208" y="2520906"/>
            <a:ext cx="1622579" cy="259824"/>
          </a:xfrm>
          <a:prstGeom prst="rect">
            <a:avLst/>
          </a:prstGeom>
          <a:noFill/>
          <a:ln>
            <a:noFill/>
          </a:ln>
        </p:spPr>
      </p:pic>
      <p:pic>
        <p:nvPicPr>
          <p:cNvPr id="556" name="Google Shape;556;p20"/>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6598343" y="2264388"/>
            <a:ext cx="1096584" cy="772860"/>
          </a:xfrm>
          <a:prstGeom prst="rect">
            <a:avLst/>
          </a:prstGeom>
          <a:noFill/>
          <a:ln>
            <a:noFill/>
          </a:ln>
        </p:spPr>
      </p:pic>
      <p:pic>
        <p:nvPicPr>
          <p:cNvPr id="557" name="Google Shape;557;p20"/>
          <p:cNvPicPr preferRelativeResize="0"/>
          <p:nvPr/>
        </p:nvPicPr>
        <p:blipFill rotWithShape="1">
          <a:blip r:embed="rId16">
            <a:alphaModFix/>
          </a:blip>
          <a:srcRect/>
          <a:stretch/>
        </p:blipFill>
        <p:spPr>
          <a:xfrm>
            <a:off x="8261783" y="3394976"/>
            <a:ext cx="1686135" cy="631484"/>
          </a:xfrm>
          <a:prstGeom prst="rect">
            <a:avLst/>
          </a:prstGeom>
          <a:noFill/>
          <a:ln>
            <a:noFill/>
          </a:ln>
        </p:spPr>
      </p:pic>
      <p:pic>
        <p:nvPicPr>
          <p:cNvPr id="558" name="Google Shape;558;p20"/>
          <p:cNvPicPr preferRelativeResize="0"/>
          <p:nvPr/>
        </p:nvPicPr>
        <p:blipFill rotWithShape="1">
          <a:blip r:embed="rId17">
            <a:alphaModFix/>
          </a:blip>
          <a:srcRect/>
          <a:stretch/>
        </p:blipFill>
        <p:spPr>
          <a:xfrm>
            <a:off x="10070363" y="3526053"/>
            <a:ext cx="1629963" cy="369330"/>
          </a:xfrm>
          <a:prstGeom prst="rect">
            <a:avLst/>
          </a:prstGeom>
          <a:noFill/>
          <a:ln>
            <a:noFill/>
          </a:ln>
          <a:effectLst>
            <a:outerShdw blurRad="63500" sx="102000" sy="102000" algn="ctr" rotWithShape="0">
              <a:srgbClr val="000000">
                <a:alpha val="40000"/>
              </a:srgbClr>
            </a:outerShdw>
          </a:effectLst>
        </p:spPr>
      </p:pic>
      <p:pic>
        <p:nvPicPr>
          <p:cNvPr id="559" name="Google Shape;559;p20"/>
          <p:cNvPicPr preferRelativeResize="0"/>
          <p:nvPr/>
        </p:nvPicPr>
        <p:blipFill rotWithShape="1">
          <a:blip r:embed="rId18" cstate="screen">
            <a:alphaModFix/>
            <a:extLst>
              <a:ext uri="{28A0092B-C50C-407E-A947-70E740481C1C}">
                <a14:useLocalDpi xmlns:a14="http://schemas.microsoft.com/office/drawing/2010/main"/>
              </a:ext>
            </a:extLst>
          </a:blip>
          <a:srcRect/>
          <a:stretch/>
        </p:blipFill>
        <p:spPr>
          <a:xfrm>
            <a:off x="7445322" y="3368337"/>
            <a:ext cx="694016" cy="684763"/>
          </a:xfrm>
          <a:prstGeom prst="rect">
            <a:avLst/>
          </a:prstGeom>
          <a:noFill/>
          <a:ln>
            <a:noFill/>
          </a:ln>
        </p:spPr>
      </p:pic>
      <p:pic>
        <p:nvPicPr>
          <p:cNvPr id="560" name="Google Shape;560;p20"/>
          <p:cNvPicPr preferRelativeResize="0"/>
          <p:nvPr/>
        </p:nvPicPr>
        <p:blipFill rotWithShape="1">
          <a:blip r:embed="rId19">
            <a:alphaModFix/>
          </a:blip>
          <a:srcRect/>
          <a:stretch/>
        </p:blipFill>
        <p:spPr>
          <a:xfrm>
            <a:off x="3444857" y="3499724"/>
            <a:ext cx="1350698" cy="421988"/>
          </a:xfrm>
          <a:prstGeom prst="rect">
            <a:avLst/>
          </a:prstGeom>
          <a:noFill/>
          <a:ln>
            <a:noFill/>
          </a:ln>
        </p:spPr>
      </p:pic>
      <p:pic>
        <p:nvPicPr>
          <p:cNvPr id="561" name="Google Shape;561;p20"/>
          <p:cNvPicPr preferRelativeResize="0"/>
          <p:nvPr/>
        </p:nvPicPr>
        <p:blipFill rotWithShape="1">
          <a:blip r:embed="rId20" cstate="screen">
            <a:alphaModFix/>
            <a:extLst>
              <a:ext uri="{28A0092B-C50C-407E-A947-70E740481C1C}">
                <a14:useLocalDpi xmlns:a14="http://schemas.microsoft.com/office/drawing/2010/main"/>
              </a:ext>
            </a:extLst>
          </a:blip>
          <a:srcRect/>
          <a:stretch/>
        </p:blipFill>
        <p:spPr>
          <a:xfrm>
            <a:off x="4444106" y="4406516"/>
            <a:ext cx="1028773" cy="751408"/>
          </a:xfrm>
          <a:prstGeom prst="rect">
            <a:avLst/>
          </a:prstGeom>
          <a:noFill/>
          <a:ln>
            <a:noFill/>
          </a:ln>
        </p:spPr>
      </p:pic>
      <p:pic>
        <p:nvPicPr>
          <p:cNvPr id="562" name="Google Shape;562;p20"/>
          <p:cNvPicPr preferRelativeResize="0"/>
          <p:nvPr/>
        </p:nvPicPr>
        <p:blipFill rotWithShape="1">
          <a:blip r:embed="rId21" cstate="screen">
            <a:alphaModFix/>
            <a:extLst>
              <a:ext uri="{28A0092B-C50C-407E-A947-70E740481C1C}">
                <a14:useLocalDpi xmlns:a14="http://schemas.microsoft.com/office/drawing/2010/main"/>
              </a:ext>
            </a:extLst>
          </a:blip>
          <a:srcRect/>
          <a:stretch/>
        </p:blipFill>
        <p:spPr>
          <a:xfrm>
            <a:off x="5512918" y="4509799"/>
            <a:ext cx="2241515" cy="544843"/>
          </a:xfrm>
          <a:prstGeom prst="rect">
            <a:avLst/>
          </a:prstGeom>
          <a:noFill/>
          <a:ln>
            <a:noFill/>
          </a:ln>
        </p:spPr>
      </p:pic>
      <p:pic>
        <p:nvPicPr>
          <p:cNvPr id="563" name="Google Shape;563;p20" descr="Norwegian Ministry of Foreign Affairs (MFA) – design.dep.no"/>
          <p:cNvPicPr preferRelativeResize="0"/>
          <p:nvPr/>
        </p:nvPicPr>
        <p:blipFill rotWithShape="1">
          <a:blip r:embed="rId22" cstate="screen">
            <a:alphaModFix/>
            <a:extLst>
              <a:ext uri="{28A0092B-C50C-407E-A947-70E740481C1C}">
                <a14:useLocalDpi xmlns:a14="http://schemas.microsoft.com/office/drawing/2010/main"/>
              </a:ext>
            </a:extLst>
          </a:blip>
          <a:srcRect r="4391" b="3507"/>
          <a:stretch/>
        </p:blipFill>
        <p:spPr>
          <a:xfrm>
            <a:off x="9585427" y="4520272"/>
            <a:ext cx="2199582" cy="507044"/>
          </a:xfrm>
          <a:prstGeom prst="rect">
            <a:avLst/>
          </a:prstGeom>
          <a:noFill/>
          <a:ln>
            <a:noFill/>
          </a:ln>
        </p:spPr>
      </p:pic>
      <p:pic>
        <p:nvPicPr>
          <p:cNvPr id="564" name="Google Shape;564;p20"/>
          <p:cNvPicPr preferRelativeResize="0"/>
          <p:nvPr/>
        </p:nvPicPr>
        <p:blipFill rotWithShape="1">
          <a:blip r:embed="rId23" cstate="screen">
            <a:alphaModFix/>
            <a:extLst>
              <a:ext uri="{28A0092B-C50C-407E-A947-70E740481C1C}">
                <a14:useLocalDpi xmlns:a14="http://schemas.microsoft.com/office/drawing/2010/main"/>
              </a:ext>
            </a:extLst>
          </a:blip>
          <a:srcRect/>
          <a:stretch/>
        </p:blipFill>
        <p:spPr>
          <a:xfrm>
            <a:off x="7737322" y="4477241"/>
            <a:ext cx="1794004" cy="609959"/>
          </a:xfrm>
          <a:prstGeom prst="rect">
            <a:avLst/>
          </a:prstGeom>
          <a:noFill/>
          <a:ln>
            <a:noFill/>
          </a:ln>
        </p:spPr>
      </p:pic>
      <p:pic>
        <p:nvPicPr>
          <p:cNvPr id="565" name="Google Shape;565;p20"/>
          <p:cNvPicPr preferRelativeResize="0"/>
          <p:nvPr/>
        </p:nvPicPr>
        <p:blipFill rotWithShape="1">
          <a:blip r:embed="rId24" cstate="screen">
            <a:alphaModFix/>
            <a:extLst>
              <a:ext uri="{28A0092B-C50C-407E-A947-70E740481C1C}">
                <a14:useLocalDpi xmlns:a14="http://schemas.microsoft.com/office/drawing/2010/main"/>
              </a:ext>
            </a:extLst>
          </a:blip>
          <a:srcRect/>
          <a:stretch/>
        </p:blipFill>
        <p:spPr>
          <a:xfrm>
            <a:off x="2808877" y="4558841"/>
            <a:ext cx="1600329" cy="446759"/>
          </a:xfrm>
          <a:prstGeom prst="rect">
            <a:avLst/>
          </a:prstGeom>
          <a:noFill/>
          <a:ln>
            <a:noFill/>
          </a:ln>
        </p:spPr>
      </p:pic>
      <p:pic>
        <p:nvPicPr>
          <p:cNvPr id="566" name="Google Shape;566;p20"/>
          <p:cNvPicPr preferRelativeResize="0"/>
          <p:nvPr/>
        </p:nvPicPr>
        <p:blipFill rotWithShape="1">
          <a:blip r:embed="rId25" cstate="screen">
            <a:alphaModFix/>
            <a:extLst>
              <a:ext uri="{28A0092B-C50C-407E-A947-70E740481C1C}">
                <a14:useLocalDpi xmlns:a14="http://schemas.microsoft.com/office/drawing/2010/main"/>
              </a:ext>
            </a:extLst>
          </a:blip>
          <a:srcRect/>
          <a:stretch/>
        </p:blipFill>
        <p:spPr>
          <a:xfrm>
            <a:off x="1988536" y="4446650"/>
            <a:ext cx="671141" cy="671141"/>
          </a:xfrm>
          <a:prstGeom prst="rect">
            <a:avLst/>
          </a:prstGeom>
          <a:noFill/>
          <a:ln>
            <a:noFill/>
          </a:ln>
        </p:spPr>
      </p:pic>
      <p:pic>
        <p:nvPicPr>
          <p:cNvPr id="567" name="Google Shape;567;p20"/>
          <p:cNvPicPr preferRelativeResize="0"/>
          <p:nvPr/>
        </p:nvPicPr>
        <p:blipFill rotWithShape="1">
          <a:blip r:embed="rId26" cstate="screen">
            <a:alphaModFix/>
            <a:extLst>
              <a:ext uri="{28A0092B-C50C-407E-A947-70E740481C1C}">
                <a14:useLocalDpi xmlns:a14="http://schemas.microsoft.com/office/drawing/2010/main"/>
              </a:ext>
            </a:extLst>
          </a:blip>
          <a:srcRect/>
          <a:stretch/>
        </p:blipFill>
        <p:spPr>
          <a:xfrm>
            <a:off x="6489418" y="5637154"/>
            <a:ext cx="1523857" cy="465296"/>
          </a:xfrm>
          <a:prstGeom prst="rect">
            <a:avLst/>
          </a:prstGeom>
          <a:noFill/>
          <a:ln>
            <a:noFill/>
          </a:ln>
        </p:spPr>
      </p:pic>
      <p:pic>
        <p:nvPicPr>
          <p:cNvPr id="568" name="Google Shape;568;p20"/>
          <p:cNvPicPr preferRelativeResize="0"/>
          <p:nvPr/>
        </p:nvPicPr>
        <p:blipFill rotWithShape="1">
          <a:blip r:embed="rId27" cstate="screen">
            <a:alphaModFix/>
            <a:extLst>
              <a:ext uri="{28A0092B-C50C-407E-A947-70E740481C1C}">
                <a14:useLocalDpi xmlns:a14="http://schemas.microsoft.com/office/drawing/2010/main"/>
              </a:ext>
            </a:extLst>
          </a:blip>
          <a:srcRect/>
          <a:stretch/>
        </p:blipFill>
        <p:spPr>
          <a:xfrm>
            <a:off x="1967887" y="5619518"/>
            <a:ext cx="1404361" cy="500569"/>
          </a:xfrm>
          <a:prstGeom prst="rect">
            <a:avLst/>
          </a:prstGeom>
          <a:noFill/>
          <a:ln>
            <a:noFill/>
          </a:ln>
        </p:spPr>
      </p:pic>
      <p:pic>
        <p:nvPicPr>
          <p:cNvPr id="569" name="Google Shape;569;p20"/>
          <p:cNvPicPr preferRelativeResize="0"/>
          <p:nvPr/>
        </p:nvPicPr>
        <p:blipFill rotWithShape="1">
          <a:blip r:embed="rId28" cstate="screen">
            <a:alphaModFix/>
            <a:extLst>
              <a:ext uri="{28A0092B-C50C-407E-A947-70E740481C1C}">
                <a14:useLocalDpi xmlns:a14="http://schemas.microsoft.com/office/drawing/2010/main"/>
              </a:ext>
            </a:extLst>
          </a:blip>
          <a:srcRect/>
          <a:stretch/>
        </p:blipFill>
        <p:spPr>
          <a:xfrm>
            <a:off x="8157253" y="5651767"/>
            <a:ext cx="1744278" cy="436071"/>
          </a:xfrm>
          <a:prstGeom prst="rect">
            <a:avLst/>
          </a:prstGeom>
          <a:noFill/>
          <a:ln>
            <a:noFill/>
          </a:ln>
        </p:spPr>
      </p:pic>
      <p:pic>
        <p:nvPicPr>
          <p:cNvPr id="570" name="Google Shape;570;p20" descr="La France - IQVIA"/>
          <p:cNvPicPr preferRelativeResize="0"/>
          <p:nvPr/>
        </p:nvPicPr>
        <p:blipFill rotWithShape="1">
          <a:blip r:embed="rId29" cstate="screen">
            <a:alphaModFix/>
            <a:extLst>
              <a:ext uri="{28A0092B-C50C-407E-A947-70E740481C1C}">
                <a14:useLocalDpi xmlns:a14="http://schemas.microsoft.com/office/drawing/2010/main"/>
              </a:ext>
            </a:extLst>
          </a:blip>
          <a:srcRect/>
          <a:stretch/>
        </p:blipFill>
        <p:spPr>
          <a:xfrm>
            <a:off x="3428381" y="5713309"/>
            <a:ext cx="1761848" cy="312986"/>
          </a:xfrm>
          <a:prstGeom prst="rect">
            <a:avLst/>
          </a:prstGeom>
          <a:noFill/>
          <a:ln>
            <a:noFill/>
          </a:ln>
        </p:spPr>
      </p:pic>
      <p:pic>
        <p:nvPicPr>
          <p:cNvPr id="571" name="Google Shape;571;p20"/>
          <p:cNvPicPr preferRelativeResize="0"/>
          <p:nvPr/>
        </p:nvPicPr>
        <p:blipFill rotWithShape="1">
          <a:blip r:embed="rId30" cstate="screen">
            <a:alphaModFix/>
            <a:extLst>
              <a:ext uri="{28A0092B-C50C-407E-A947-70E740481C1C}">
                <a14:useLocalDpi xmlns:a14="http://schemas.microsoft.com/office/drawing/2010/main"/>
              </a:ext>
            </a:extLst>
          </a:blip>
          <a:srcRect/>
          <a:stretch/>
        </p:blipFill>
        <p:spPr>
          <a:xfrm>
            <a:off x="5303513" y="5541594"/>
            <a:ext cx="1041927" cy="656416"/>
          </a:xfrm>
          <a:prstGeom prst="rect">
            <a:avLst/>
          </a:prstGeom>
          <a:noFill/>
          <a:ln>
            <a:noFill/>
          </a:ln>
        </p:spPr>
      </p:pic>
      <p:pic>
        <p:nvPicPr>
          <p:cNvPr id="572" name="Google Shape;572;p20"/>
          <p:cNvPicPr preferRelativeResize="0"/>
          <p:nvPr/>
        </p:nvPicPr>
        <p:blipFill rotWithShape="1">
          <a:blip r:embed="rId31" cstate="screen">
            <a:alphaModFix/>
            <a:extLst>
              <a:ext uri="{28A0092B-C50C-407E-A947-70E740481C1C}">
                <a14:useLocalDpi xmlns:a14="http://schemas.microsoft.com/office/drawing/2010/main"/>
              </a:ext>
            </a:extLst>
          </a:blip>
          <a:srcRect/>
          <a:stretch/>
        </p:blipFill>
        <p:spPr>
          <a:xfrm>
            <a:off x="10045508" y="5585940"/>
            <a:ext cx="1624090" cy="567725"/>
          </a:xfrm>
          <a:prstGeom prst="rect">
            <a:avLst/>
          </a:prstGeom>
          <a:noFill/>
          <a:ln>
            <a:noFill/>
          </a:ln>
        </p:spPr>
      </p:pic>
      <p:pic>
        <p:nvPicPr>
          <p:cNvPr id="573" name="Google Shape;573;p20"/>
          <p:cNvPicPr preferRelativeResize="0"/>
          <p:nvPr/>
        </p:nvPicPr>
        <p:blipFill rotWithShape="1">
          <a:blip r:embed="rId32" cstate="screen">
            <a:alphaModFix/>
            <a:extLst>
              <a:ext uri="{28A0092B-C50C-407E-A947-70E740481C1C}">
                <a14:useLocalDpi xmlns:a14="http://schemas.microsoft.com/office/drawing/2010/main"/>
              </a:ext>
            </a:extLst>
          </a:blip>
          <a:srcRect/>
          <a:stretch/>
        </p:blipFill>
        <p:spPr>
          <a:xfrm>
            <a:off x="4805926" y="3450936"/>
            <a:ext cx="2552824" cy="519564"/>
          </a:xfrm>
          <a:prstGeom prst="rect">
            <a:avLst/>
          </a:prstGeom>
          <a:noFill/>
          <a:ln>
            <a:noFill/>
          </a:ln>
        </p:spPr>
      </p:pic>
      <p:pic>
        <p:nvPicPr>
          <p:cNvPr id="574" name="Google Shape;574;p20"/>
          <p:cNvPicPr preferRelativeResize="0"/>
          <p:nvPr/>
        </p:nvPicPr>
        <p:blipFill rotWithShape="1">
          <a:blip r:embed="rId33" cstate="screen">
            <a:alphaModFix/>
            <a:extLst>
              <a:ext uri="{28A0092B-C50C-407E-A947-70E740481C1C}">
                <a14:useLocalDpi xmlns:a14="http://schemas.microsoft.com/office/drawing/2010/main"/>
              </a:ext>
            </a:extLst>
          </a:blip>
          <a:srcRect l="238" r="238"/>
          <a:stretch/>
        </p:blipFill>
        <p:spPr>
          <a:xfrm>
            <a:off x="5302065" y="1284785"/>
            <a:ext cx="1251034" cy="55718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96"/>
        <p:cNvGrpSpPr/>
        <p:nvPr/>
      </p:nvGrpSpPr>
      <p:grpSpPr>
        <a:xfrm>
          <a:off x="0" y="0"/>
          <a:ext cx="0" cy="0"/>
          <a:chOff x="0" y="0"/>
          <a:chExt cx="0" cy="0"/>
        </a:xfrm>
      </p:grpSpPr>
      <p:sp>
        <p:nvSpPr>
          <p:cNvPr id="1297" name="Google Shape;1297;p35"/>
          <p:cNvSpPr/>
          <p:nvPr/>
        </p:nvSpPr>
        <p:spPr>
          <a:xfrm>
            <a:off x="6238875" y="3698550"/>
            <a:ext cx="5671200" cy="2503500"/>
          </a:xfrm>
          <a:prstGeom prst="roundRect">
            <a:avLst>
              <a:gd name="adj" fmla="val 12188"/>
            </a:avLst>
          </a:prstGeom>
          <a:no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CCB26"/>
              </a:buClr>
              <a:buSzPts val="1800"/>
              <a:buFont typeface="Kanit"/>
              <a:buNone/>
              <a:tabLst/>
              <a:defRPr/>
            </a:pPr>
            <a:endParaRPr kumimoji="0" sz="18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pic>
        <p:nvPicPr>
          <p:cNvPr id="1298" name="Google Shape;1298;p3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781047" y="2298300"/>
            <a:ext cx="552350" cy="345401"/>
          </a:xfrm>
          <a:prstGeom prst="rect">
            <a:avLst/>
          </a:prstGeom>
          <a:noFill/>
          <a:ln>
            <a:noFill/>
          </a:ln>
        </p:spPr>
      </p:pic>
      <p:sp>
        <p:nvSpPr>
          <p:cNvPr id="1299" name="Google Shape;1299;p35"/>
          <p:cNvSpPr txBox="1">
            <a:spLocks noGrp="1"/>
          </p:cNvSpPr>
          <p:nvPr>
            <p:ph type="title"/>
          </p:nvPr>
        </p:nvSpPr>
        <p:spPr>
          <a:xfrm>
            <a:off x="411354" y="242460"/>
            <a:ext cx="10515600"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dirty="0">
                <a:latin typeface="Josefin Sans"/>
                <a:ea typeface="Josefin Sans"/>
                <a:cs typeface="Josefin Sans"/>
                <a:sym typeface="Josefin Sans"/>
              </a:rPr>
              <a:t>Global Partnership Ecosystem</a:t>
            </a:r>
            <a:endParaRPr dirty="0">
              <a:latin typeface="Josefin Sans"/>
              <a:ea typeface="Josefin Sans"/>
              <a:cs typeface="Josefin Sans"/>
              <a:sym typeface="Josefin Sans"/>
            </a:endParaRPr>
          </a:p>
        </p:txBody>
      </p:sp>
      <p:sp>
        <p:nvSpPr>
          <p:cNvPr id="1300" name="Google Shape;1300;p35"/>
          <p:cNvSpPr/>
          <p:nvPr/>
        </p:nvSpPr>
        <p:spPr>
          <a:xfrm>
            <a:off x="4318187" y="4115835"/>
            <a:ext cx="1634937" cy="484632"/>
          </a:xfrm>
          <a:prstGeom prst="rect">
            <a:avLst/>
          </a:prstGeom>
          <a:solidFill>
            <a:srgbClr val="344B5F"/>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FFFFFF"/>
                </a:solidFill>
                <a:effectLst/>
                <a:uLnTx/>
                <a:uFillTx/>
                <a:latin typeface="Josefin Sans"/>
                <a:ea typeface="Josefin Sans"/>
                <a:cs typeface="Josefin Sans"/>
                <a:sym typeface="Josefin Sans"/>
              </a:rPr>
              <a:t>9</a:t>
            </a: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1301" name="Google Shape;1301;p35"/>
          <p:cNvSpPr/>
          <p:nvPr/>
        </p:nvSpPr>
        <p:spPr>
          <a:xfrm>
            <a:off x="4318187" y="4649743"/>
            <a:ext cx="1634937" cy="484632"/>
          </a:xfrm>
          <a:prstGeom prst="rect">
            <a:avLst/>
          </a:prstGeom>
          <a:solidFill>
            <a:srgbClr val="5B6B7F"/>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FFFFFF"/>
                </a:solidFill>
                <a:effectLst/>
                <a:uLnTx/>
                <a:uFillTx/>
                <a:latin typeface="Josefin Sans"/>
                <a:ea typeface="Josefin Sans"/>
                <a:cs typeface="Josefin Sans"/>
                <a:sym typeface="Josefin Sans"/>
              </a:rPr>
              <a:t>10</a:t>
            </a: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1302" name="Google Shape;1302;p35"/>
          <p:cNvSpPr/>
          <p:nvPr/>
        </p:nvSpPr>
        <p:spPr>
          <a:xfrm>
            <a:off x="4318187" y="5183651"/>
            <a:ext cx="1634937" cy="484632"/>
          </a:xfrm>
          <a:prstGeom prst="rect">
            <a:avLst/>
          </a:prstGeom>
          <a:solidFill>
            <a:srgbClr val="E77E26"/>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FFFFFF"/>
                </a:solidFill>
                <a:effectLst/>
                <a:uLnTx/>
                <a:uFillTx/>
                <a:latin typeface="Josefin Sans"/>
                <a:ea typeface="Josefin Sans"/>
                <a:cs typeface="Josefin Sans"/>
                <a:sym typeface="Josefin Sans"/>
              </a:rPr>
              <a:t>31</a:t>
            </a: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1303" name="Google Shape;1303;p35"/>
          <p:cNvSpPr/>
          <p:nvPr/>
        </p:nvSpPr>
        <p:spPr>
          <a:xfrm>
            <a:off x="4318187" y="5717559"/>
            <a:ext cx="1634937" cy="484632"/>
          </a:xfrm>
          <a:prstGeom prst="rect">
            <a:avLst/>
          </a:prstGeom>
          <a:solidFill>
            <a:srgbClr val="055174"/>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0" i="0" u="none" strike="noStrike" kern="0" cap="none" spc="0" normalizeH="0" baseline="0" noProof="0">
                <a:ln>
                  <a:noFill/>
                </a:ln>
                <a:solidFill>
                  <a:srgbClr val="FFFFFF"/>
                </a:solidFill>
                <a:effectLst/>
                <a:uLnTx/>
                <a:uFillTx/>
                <a:latin typeface="Josefin Sans"/>
                <a:ea typeface="Josefin Sans"/>
                <a:cs typeface="Josefin Sans"/>
                <a:sym typeface="Josefin Sans"/>
              </a:rPr>
              <a:t>69</a:t>
            </a:r>
            <a:endParaRPr kumimoji="0" sz="16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1304" name="Google Shape;1304;p35"/>
          <p:cNvSpPr/>
          <p:nvPr/>
        </p:nvSpPr>
        <p:spPr>
          <a:xfrm>
            <a:off x="4298880" y="3698560"/>
            <a:ext cx="1654244"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73642"/>
              </a:buClr>
              <a:buSzPts val="1600"/>
              <a:buFont typeface="Arial"/>
              <a:buNone/>
              <a:tabLst/>
              <a:defRPr/>
            </a:pPr>
            <a:r>
              <a:rPr kumimoji="0" lang="en-US" sz="1600" b="1" i="0" u="none" strike="noStrike" kern="0" cap="none" spc="0" normalizeH="0" baseline="0" noProof="0">
                <a:ln>
                  <a:noFill/>
                </a:ln>
                <a:solidFill>
                  <a:srgbClr val="073642"/>
                </a:solidFill>
                <a:effectLst/>
                <a:uLnTx/>
                <a:uFillTx/>
                <a:latin typeface="Josefin Sans"/>
                <a:ea typeface="Josefin Sans"/>
                <a:cs typeface="Josefin Sans"/>
                <a:sym typeface="Josefin Sans"/>
              </a:rPr>
              <a:t># </a:t>
            </a:r>
            <a:r>
              <a:rPr kumimoji="0" lang="en-US" sz="1800" b="1" i="0" u="none" strike="noStrike" kern="0" cap="none" spc="0" normalizeH="0" baseline="0" noProof="0">
                <a:ln>
                  <a:noFill/>
                </a:ln>
                <a:solidFill>
                  <a:srgbClr val="001F2E"/>
                </a:solidFill>
                <a:effectLst/>
                <a:uLnTx/>
                <a:uFillTx/>
                <a:latin typeface="Poppins Medium"/>
                <a:ea typeface="Poppins Medium"/>
                <a:cs typeface="Poppins Medium"/>
                <a:sym typeface="Poppins Medium"/>
              </a:rPr>
              <a:t>PARTNERS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305" name="Google Shape;1305;p35" descr="Why use Gitlab?. This post is about my personal… | by Irtiza | Medium"/>
          <p:cNvPicPr preferRelativeResize="0"/>
          <p:nvPr/>
        </p:nvPicPr>
        <p:blipFill rotWithShape="1">
          <a:blip r:embed="rId4" cstate="screen">
            <a:alphaModFix/>
            <a:extLst>
              <a:ext uri="{28A0092B-C50C-407E-A947-70E740481C1C}">
                <a14:useLocalDpi xmlns:a14="http://schemas.microsoft.com/office/drawing/2010/main"/>
              </a:ext>
            </a:extLst>
          </a:blip>
          <a:srcRect l="8972" t="18860" r="9063" b="20718"/>
          <a:stretch/>
        </p:blipFill>
        <p:spPr>
          <a:xfrm>
            <a:off x="6290837" y="1707836"/>
            <a:ext cx="1266745" cy="412187"/>
          </a:xfrm>
          <a:prstGeom prst="rect">
            <a:avLst/>
          </a:prstGeom>
          <a:noFill/>
          <a:ln>
            <a:noFill/>
          </a:ln>
        </p:spPr>
      </p:pic>
      <p:pic>
        <p:nvPicPr>
          <p:cNvPr id="1306" name="Google Shape;1306;p35" descr="GitHub — A Beginner's Introduction | by Thiago Marsal Farias | Medium"/>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761399" y="1733605"/>
            <a:ext cx="1208014" cy="365520"/>
          </a:xfrm>
          <a:prstGeom prst="rect">
            <a:avLst/>
          </a:prstGeom>
          <a:noFill/>
          <a:ln>
            <a:noFill/>
          </a:ln>
        </p:spPr>
      </p:pic>
      <p:pic>
        <p:nvPicPr>
          <p:cNvPr id="1307" name="Google Shape;1307;p35" descr="OctoPerf · GitHub"/>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0965423" y="1715953"/>
            <a:ext cx="868582" cy="710728"/>
          </a:xfrm>
          <a:prstGeom prst="rect">
            <a:avLst/>
          </a:prstGeom>
          <a:noFill/>
          <a:ln>
            <a:noFill/>
          </a:ln>
        </p:spPr>
      </p:pic>
      <p:pic>
        <p:nvPicPr>
          <p:cNvPr id="1308" name="Google Shape;1308;p35"/>
          <p:cNvPicPr preferRelativeResize="0"/>
          <p:nvPr/>
        </p:nvPicPr>
        <p:blipFill rotWithShape="1">
          <a:blip r:embed="rId7">
            <a:alphaModFix/>
          </a:blip>
          <a:srcRect/>
          <a:stretch/>
        </p:blipFill>
        <p:spPr>
          <a:xfrm>
            <a:off x="9510378" y="2109483"/>
            <a:ext cx="1443626" cy="479243"/>
          </a:xfrm>
          <a:prstGeom prst="rect">
            <a:avLst/>
          </a:prstGeom>
          <a:noFill/>
          <a:ln>
            <a:noFill/>
          </a:ln>
        </p:spPr>
      </p:pic>
      <p:pic>
        <p:nvPicPr>
          <p:cNvPr id="1309" name="Google Shape;1309;p35" descr="Technology Partners | Inflectra"/>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10765696" y="2462211"/>
            <a:ext cx="1068309" cy="675705"/>
          </a:xfrm>
          <a:prstGeom prst="rect">
            <a:avLst/>
          </a:prstGeom>
          <a:noFill/>
          <a:ln>
            <a:noFill/>
          </a:ln>
        </p:spPr>
      </p:pic>
      <p:pic>
        <p:nvPicPr>
          <p:cNvPr id="1310" name="Google Shape;1310;p35"/>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6290837" y="2133383"/>
            <a:ext cx="1493612" cy="503116"/>
          </a:xfrm>
          <a:prstGeom prst="rect">
            <a:avLst/>
          </a:prstGeom>
          <a:noFill/>
          <a:ln>
            <a:noFill/>
          </a:ln>
        </p:spPr>
      </p:pic>
      <p:pic>
        <p:nvPicPr>
          <p:cNvPr id="1311" name="Google Shape;1311;p35"/>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6290837" y="2583419"/>
            <a:ext cx="1477123" cy="433290"/>
          </a:xfrm>
          <a:prstGeom prst="rect">
            <a:avLst/>
          </a:prstGeom>
          <a:noFill/>
          <a:ln>
            <a:noFill/>
          </a:ln>
        </p:spPr>
      </p:pic>
      <p:pic>
        <p:nvPicPr>
          <p:cNvPr id="1312" name="Google Shape;1312;p35"/>
          <p:cNvPicPr preferRelativeResize="0"/>
          <p:nvPr/>
        </p:nvPicPr>
        <p:blipFill rotWithShape="1">
          <a:blip r:embed="rId11">
            <a:alphaModFix/>
          </a:blip>
          <a:srcRect/>
          <a:stretch/>
        </p:blipFill>
        <p:spPr>
          <a:xfrm>
            <a:off x="8058457" y="2690419"/>
            <a:ext cx="1500524" cy="352623"/>
          </a:xfrm>
          <a:prstGeom prst="rect">
            <a:avLst/>
          </a:prstGeom>
          <a:noFill/>
          <a:ln>
            <a:noFill/>
          </a:ln>
        </p:spPr>
      </p:pic>
      <p:pic>
        <p:nvPicPr>
          <p:cNvPr id="1313" name="Google Shape;1313;p35"/>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8257396" y="3084989"/>
            <a:ext cx="1476585" cy="397234"/>
          </a:xfrm>
          <a:prstGeom prst="rect">
            <a:avLst/>
          </a:prstGeom>
          <a:noFill/>
          <a:ln>
            <a:noFill/>
          </a:ln>
        </p:spPr>
      </p:pic>
      <p:pic>
        <p:nvPicPr>
          <p:cNvPr id="1314" name="Google Shape;1314;p35"/>
          <p:cNvPicPr preferRelativeResize="0"/>
          <p:nvPr/>
        </p:nvPicPr>
        <p:blipFill rotWithShape="1">
          <a:blip r:embed="rId13" cstate="screen">
            <a:alphaModFix/>
            <a:extLst>
              <a:ext uri="{28A0092B-C50C-407E-A947-70E740481C1C}">
                <a14:useLocalDpi xmlns:a14="http://schemas.microsoft.com/office/drawing/2010/main"/>
              </a:ext>
            </a:extLst>
          </a:blip>
          <a:srcRect/>
          <a:stretch/>
        </p:blipFill>
        <p:spPr>
          <a:xfrm>
            <a:off x="7872068" y="2208210"/>
            <a:ext cx="1550691" cy="279124"/>
          </a:xfrm>
          <a:prstGeom prst="rect">
            <a:avLst/>
          </a:prstGeom>
          <a:noFill/>
          <a:ln>
            <a:noFill/>
          </a:ln>
        </p:spPr>
      </p:pic>
      <p:pic>
        <p:nvPicPr>
          <p:cNvPr id="1315" name="Google Shape;1315;p35"/>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9173231" y="1756453"/>
            <a:ext cx="1664574" cy="345388"/>
          </a:xfrm>
          <a:prstGeom prst="rect">
            <a:avLst/>
          </a:prstGeom>
          <a:noFill/>
          <a:ln>
            <a:noFill/>
          </a:ln>
        </p:spPr>
      </p:pic>
      <p:sp>
        <p:nvSpPr>
          <p:cNvPr id="1316" name="Google Shape;1316;p35"/>
          <p:cNvSpPr txBox="1"/>
          <p:nvPr/>
        </p:nvSpPr>
        <p:spPr>
          <a:xfrm>
            <a:off x="6349225" y="3793700"/>
            <a:ext cx="2895600" cy="19932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1" i="0" u="none" strike="noStrike" kern="0" cap="none" spc="0" normalizeH="0" baseline="0" noProof="0">
                <a:ln>
                  <a:noFill/>
                </a:ln>
                <a:solidFill>
                  <a:srgbClr val="073642"/>
                </a:solidFill>
                <a:effectLst/>
                <a:uLnTx/>
                <a:uFillTx/>
                <a:latin typeface="Poppins Medium"/>
                <a:ea typeface="Poppins Medium"/>
                <a:cs typeface="Poppins Medium"/>
                <a:sym typeface="Poppins Medium"/>
              </a:rPr>
              <a:t>AREAS OF FOCUS:</a:t>
            </a:r>
            <a:endParaRPr kumimoji="0" sz="1050" b="1" i="0" u="none" strike="noStrike" kern="0" cap="none" spc="0" normalizeH="0" baseline="0" noProof="0">
              <a:ln>
                <a:noFill/>
              </a:ln>
              <a:solidFill>
                <a:srgbClr val="073642"/>
              </a:solidFill>
              <a:effectLst/>
              <a:uLnTx/>
              <a:uFillTx/>
              <a:latin typeface="Poppins Medium"/>
              <a:ea typeface="Poppins Medium"/>
              <a:cs typeface="Poppins Medium"/>
              <a:sym typeface="Poppins Medium"/>
            </a:endParaRPr>
          </a:p>
          <a:p>
            <a:pPr marL="457200" marR="0" lvl="0" indent="0" algn="l" defTabSz="914400" rtl="0" eaLnBrk="1" fontAlgn="auto" latinLnBrk="0" hangingPunct="1">
              <a:lnSpc>
                <a:spcPct val="100000"/>
              </a:lnSpc>
              <a:spcBef>
                <a:spcPts val="100"/>
              </a:spcBef>
              <a:spcAft>
                <a:spcPts val="0"/>
              </a:spcAft>
              <a:buClr>
                <a:srgbClr val="000000"/>
              </a:buClr>
              <a:buSzTx/>
              <a:buFont typeface="Arial"/>
              <a:buNone/>
              <a:tabLst/>
              <a:defRPr/>
            </a:pPr>
            <a:endParaRPr kumimoji="0" sz="16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285750" marR="0" lvl="1" indent="-285750" algn="l" defTabSz="914400" rtl="0" eaLnBrk="1" fontAlgn="auto" latinLnBrk="0" hangingPunct="1">
              <a:lnSpc>
                <a:spcPct val="100000"/>
              </a:lnSpc>
              <a:spcBef>
                <a:spcPts val="100"/>
              </a:spcBef>
              <a:spcAft>
                <a:spcPts val="0"/>
              </a:spcAft>
              <a:buClr>
                <a:srgbClr val="001F2E"/>
              </a:buClr>
              <a:buSzPts val="1600"/>
              <a:buFont typeface="Arial"/>
              <a:buChar char="•"/>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Artificial Intelligence (AI)</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285750" marR="0" lvl="1" indent="-285750" algn="l" defTabSz="914400" rtl="0" eaLnBrk="1" fontAlgn="auto" latinLnBrk="0" hangingPunct="1">
              <a:lnSpc>
                <a:spcPct val="100000"/>
              </a:lnSpc>
              <a:spcBef>
                <a:spcPts val="100"/>
              </a:spcBef>
              <a:spcAft>
                <a:spcPts val="0"/>
              </a:spcAft>
              <a:buClr>
                <a:srgbClr val="001F2E"/>
              </a:buClr>
              <a:buSzPts val="1600"/>
              <a:buFont typeface="Arial"/>
              <a:buChar char="•"/>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DevOps &amp; CI/CD</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285750" marR="0" lvl="1" indent="-285750" algn="l" defTabSz="914400" rtl="0" eaLnBrk="1" fontAlgn="auto" latinLnBrk="0" hangingPunct="1">
              <a:lnSpc>
                <a:spcPct val="100000"/>
              </a:lnSpc>
              <a:spcBef>
                <a:spcPts val="200"/>
              </a:spcBef>
              <a:spcAft>
                <a:spcPts val="0"/>
              </a:spcAft>
              <a:buClr>
                <a:srgbClr val="001F2E"/>
              </a:buClr>
              <a:buSzPts val="1600"/>
              <a:buFont typeface="Arial"/>
              <a:buChar char="•"/>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Test Automation</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285750" marR="0" lvl="1" indent="-285750" algn="l" defTabSz="914400" rtl="0" eaLnBrk="1" fontAlgn="auto" latinLnBrk="0" hangingPunct="1">
              <a:lnSpc>
                <a:spcPct val="100000"/>
              </a:lnSpc>
              <a:spcBef>
                <a:spcPts val="200"/>
              </a:spcBef>
              <a:spcAft>
                <a:spcPts val="0"/>
              </a:spcAft>
              <a:buClr>
                <a:srgbClr val="001F2E"/>
              </a:buClr>
              <a:buSzPts val="1600"/>
              <a:buFont typeface="Arial"/>
              <a:buChar char="•"/>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Device Management</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285750" marR="0" lvl="1" indent="-285750" algn="l" defTabSz="914400" rtl="0" eaLnBrk="1" fontAlgn="auto" latinLnBrk="0" hangingPunct="1">
              <a:lnSpc>
                <a:spcPct val="100000"/>
              </a:lnSpc>
              <a:spcBef>
                <a:spcPts val="200"/>
              </a:spcBef>
              <a:spcAft>
                <a:spcPts val="0"/>
              </a:spcAft>
              <a:buClr>
                <a:srgbClr val="001F2E"/>
              </a:buClr>
              <a:buSzPts val="1600"/>
              <a:buFont typeface="Arial"/>
              <a:buChar char="•"/>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Modeling Tools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pic>
        <p:nvPicPr>
          <p:cNvPr id="1317" name="Google Shape;1317;p35"/>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6290837" y="3161509"/>
            <a:ext cx="1757373" cy="232158"/>
          </a:xfrm>
          <a:prstGeom prst="rect">
            <a:avLst/>
          </a:prstGeom>
          <a:noFill/>
          <a:ln>
            <a:noFill/>
          </a:ln>
        </p:spPr>
      </p:pic>
      <p:pic>
        <p:nvPicPr>
          <p:cNvPr id="1318" name="Google Shape;1318;p35"/>
          <p:cNvPicPr preferRelativeResize="0"/>
          <p:nvPr/>
        </p:nvPicPr>
        <p:blipFill rotWithShape="1">
          <a:blip r:embed="rId16" cstate="screen">
            <a:alphaModFix/>
            <a:extLst>
              <a:ext uri="{28A0092B-C50C-407E-A947-70E740481C1C}">
                <a14:useLocalDpi xmlns:a14="http://schemas.microsoft.com/office/drawing/2010/main"/>
              </a:ext>
            </a:extLst>
          </a:blip>
          <a:srcRect/>
          <a:stretch/>
        </p:blipFill>
        <p:spPr>
          <a:xfrm>
            <a:off x="9943167" y="3162788"/>
            <a:ext cx="1395252" cy="347389"/>
          </a:xfrm>
          <a:prstGeom prst="rect">
            <a:avLst/>
          </a:prstGeom>
          <a:noFill/>
          <a:ln>
            <a:noFill/>
          </a:ln>
        </p:spPr>
      </p:pic>
      <p:pic>
        <p:nvPicPr>
          <p:cNvPr id="1319" name="Google Shape;1319;p35"/>
          <p:cNvPicPr preferRelativeResize="0"/>
          <p:nvPr/>
        </p:nvPicPr>
        <p:blipFill rotWithShape="1">
          <a:blip r:embed="rId17" cstate="screen">
            <a:alphaModFix/>
            <a:extLst>
              <a:ext uri="{28A0092B-C50C-407E-A947-70E740481C1C}">
                <a14:useLocalDpi xmlns:a14="http://schemas.microsoft.com/office/drawing/2010/main"/>
              </a:ext>
            </a:extLst>
          </a:blip>
          <a:srcRect/>
          <a:stretch/>
        </p:blipFill>
        <p:spPr>
          <a:xfrm>
            <a:off x="9849479" y="2635913"/>
            <a:ext cx="701920" cy="420274"/>
          </a:xfrm>
          <a:prstGeom prst="rect">
            <a:avLst/>
          </a:prstGeom>
          <a:noFill/>
          <a:ln>
            <a:noFill/>
          </a:ln>
        </p:spPr>
      </p:pic>
      <p:sp>
        <p:nvSpPr>
          <p:cNvPr id="1320" name="Google Shape;1320;p35"/>
          <p:cNvSpPr/>
          <p:nvPr/>
        </p:nvSpPr>
        <p:spPr>
          <a:xfrm>
            <a:off x="381000" y="4109530"/>
            <a:ext cx="3818925" cy="484921"/>
          </a:xfrm>
          <a:prstGeom prst="rect">
            <a:avLst/>
          </a:prstGeom>
          <a:solidFill>
            <a:srgbClr val="344B5F"/>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73642"/>
              </a:buClr>
              <a:buSzPts val="1600"/>
              <a:buFont typeface="Arial"/>
              <a:buNone/>
              <a:tabLst/>
              <a:defRPr/>
            </a:pPr>
            <a:r>
              <a:rPr kumimoji="0" lang="en-US" sz="1600" b="0" i="0" u="none" strike="noStrike" kern="0" cap="none" spc="0" normalizeH="0" baseline="0" noProof="0">
                <a:ln>
                  <a:noFill/>
                </a:ln>
                <a:solidFill>
                  <a:srgbClr val="FFFFFF"/>
                </a:solidFill>
                <a:effectLst/>
                <a:uLnTx/>
                <a:uFillTx/>
                <a:latin typeface="Josefin Sans"/>
                <a:ea typeface="Josefin Sans"/>
                <a:cs typeface="Josefin Sans"/>
                <a:sym typeface="Josefin Sans"/>
              </a:rPr>
              <a:t>Platinum</a:t>
            </a:r>
            <a:endParaRPr kumimoji="0" sz="14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1321" name="Google Shape;1321;p35"/>
          <p:cNvSpPr/>
          <p:nvPr/>
        </p:nvSpPr>
        <p:spPr>
          <a:xfrm>
            <a:off x="381000" y="4644381"/>
            <a:ext cx="3818925" cy="484921"/>
          </a:xfrm>
          <a:prstGeom prst="rect">
            <a:avLst/>
          </a:prstGeom>
          <a:solidFill>
            <a:srgbClr val="5B6B7F"/>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73642"/>
              </a:buClr>
              <a:buSzPts val="1600"/>
              <a:buFont typeface="Arial"/>
              <a:buNone/>
              <a:tabLst/>
              <a:defRPr/>
            </a:pPr>
            <a:r>
              <a:rPr kumimoji="0" lang="en-US" sz="1600" b="0" i="0" u="none" strike="noStrike" kern="0" cap="none" spc="0" normalizeH="0" baseline="0" noProof="0">
                <a:ln>
                  <a:noFill/>
                </a:ln>
                <a:solidFill>
                  <a:srgbClr val="FFFFFF"/>
                </a:solidFill>
                <a:effectLst/>
                <a:uLnTx/>
                <a:uFillTx/>
                <a:latin typeface="Josefin Sans"/>
                <a:ea typeface="Josefin Sans"/>
                <a:cs typeface="Josefin Sans"/>
                <a:sym typeface="Josefin Sans"/>
              </a:rPr>
              <a:t>Gold</a:t>
            </a:r>
            <a:endParaRPr kumimoji="0" sz="14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1322" name="Google Shape;1322;p35"/>
          <p:cNvSpPr/>
          <p:nvPr/>
        </p:nvSpPr>
        <p:spPr>
          <a:xfrm>
            <a:off x="381000" y="5179232"/>
            <a:ext cx="3818925" cy="484921"/>
          </a:xfrm>
          <a:prstGeom prst="rect">
            <a:avLst/>
          </a:prstGeom>
          <a:solidFill>
            <a:srgbClr val="E77E26"/>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73642"/>
              </a:buClr>
              <a:buSzPts val="1600"/>
              <a:buFont typeface="Arial"/>
              <a:buNone/>
              <a:tabLst/>
              <a:defRPr/>
            </a:pPr>
            <a:r>
              <a:rPr kumimoji="0" lang="en-US" sz="1600" b="0" i="0" u="none" strike="noStrike" kern="0" cap="none" spc="0" normalizeH="0" baseline="0" noProof="0">
                <a:ln>
                  <a:noFill/>
                </a:ln>
                <a:solidFill>
                  <a:srgbClr val="FFFFFF"/>
                </a:solidFill>
                <a:effectLst/>
                <a:uLnTx/>
                <a:uFillTx/>
                <a:latin typeface="Josefin Sans"/>
                <a:ea typeface="Josefin Sans"/>
                <a:cs typeface="Josefin Sans"/>
                <a:sym typeface="Josefin Sans"/>
              </a:rPr>
              <a:t>Silver</a:t>
            </a:r>
            <a:endParaRPr kumimoji="0" sz="14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1323" name="Google Shape;1323;p35"/>
          <p:cNvSpPr/>
          <p:nvPr/>
        </p:nvSpPr>
        <p:spPr>
          <a:xfrm>
            <a:off x="381000" y="5714082"/>
            <a:ext cx="3818925" cy="488109"/>
          </a:xfrm>
          <a:prstGeom prst="rect">
            <a:avLst/>
          </a:prstGeom>
          <a:solidFill>
            <a:srgbClr val="055174"/>
          </a:solidFill>
          <a:ln w="9525" cap="flat" cmpd="sng">
            <a:solidFill>
              <a:srgbClr val="93A1A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73642"/>
              </a:buClr>
              <a:buSzPts val="1600"/>
              <a:buFont typeface="Arial"/>
              <a:buNone/>
              <a:tabLst/>
              <a:defRPr/>
            </a:pPr>
            <a:r>
              <a:rPr kumimoji="0" lang="en-US" sz="1600" b="0" i="0" u="none" strike="noStrike" kern="0" cap="none" spc="0" normalizeH="0" baseline="0" noProof="0">
                <a:ln>
                  <a:noFill/>
                </a:ln>
                <a:solidFill>
                  <a:srgbClr val="FFFFFF"/>
                </a:solidFill>
                <a:effectLst/>
                <a:uLnTx/>
                <a:uFillTx/>
                <a:latin typeface="Josefin Sans"/>
                <a:ea typeface="Josefin Sans"/>
                <a:cs typeface="Josefin Sans"/>
                <a:sym typeface="Josefin Sans"/>
              </a:rPr>
              <a:t>Blue</a:t>
            </a:r>
            <a:endParaRPr kumimoji="0" sz="14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1324" name="Google Shape;1324;p35"/>
          <p:cNvSpPr/>
          <p:nvPr/>
        </p:nvSpPr>
        <p:spPr>
          <a:xfrm>
            <a:off x="381000" y="3693840"/>
            <a:ext cx="3820006" cy="365760"/>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73642"/>
              </a:buClr>
              <a:buSzPts val="1600"/>
              <a:buFont typeface="Arial"/>
              <a:buNone/>
              <a:tabLst/>
              <a:defRPr/>
            </a:pPr>
            <a:r>
              <a:rPr kumimoji="0" lang="en-US" sz="2000" b="1" i="0" u="none" strike="noStrike" kern="0" cap="none" spc="0" normalizeH="0" baseline="0" noProof="0">
                <a:ln>
                  <a:noFill/>
                </a:ln>
                <a:solidFill>
                  <a:srgbClr val="073642"/>
                </a:solidFill>
                <a:effectLst/>
                <a:uLnTx/>
                <a:uFillTx/>
                <a:latin typeface="Poppins Medium"/>
                <a:ea typeface="Poppins Medium"/>
                <a:cs typeface="Poppins Medium"/>
                <a:sym typeface="Poppins Medium"/>
              </a:rPr>
              <a:t>TIERS</a:t>
            </a:r>
            <a:endParaRPr kumimoji="0" sz="1400" b="0" i="0" u="none" strike="noStrike" kern="0" cap="none" spc="0" normalizeH="0" baseline="0" noProof="0">
              <a:ln>
                <a:noFill/>
              </a:ln>
              <a:solidFill>
                <a:srgbClr val="000000"/>
              </a:solidFill>
              <a:effectLst/>
              <a:uLnTx/>
              <a:uFillTx/>
              <a:latin typeface="Poppins Medium"/>
              <a:ea typeface="Poppins Medium"/>
              <a:cs typeface="Poppins Medium"/>
              <a:sym typeface="Poppins Medium"/>
            </a:endParaRPr>
          </a:p>
        </p:txBody>
      </p:sp>
      <p:sp>
        <p:nvSpPr>
          <p:cNvPr id="1325" name="Google Shape;1325;p35"/>
          <p:cNvSpPr/>
          <p:nvPr/>
        </p:nvSpPr>
        <p:spPr>
          <a:xfrm>
            <a:off x="381001" y="1061941"/>
            <a:ext cx="5572123" cy="513035"/>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01F2E"/>
                </a:solidFill>
                <a:effectLst/>
                <a:uLnTx/>
                <a:uFillTx/>
                <a:latin typeface="Poppins Medium"/>
                <a:ea typeface="Poppins Medium"/>
                <a:cs typeface="Poppins Medium"/>
                <a:sym typeface="Poppins Medium"/>
              </a:rPr>
              <a:t>SOLUTION</a:t>
            </a:r>
            <a:r>
              <a:rPr kumimoji="0" lang="en-US" sz="1800" b="1" i="0" u="none" strike="noStrike" kern="0" cap="none" spc="0" normalizeH="0" baseline="0" noProof="0">
                <a:ln>
                  <a:noFill/>
                </a:ln>
                <a:solidFill>
                  <a:srgbClr val="001F2E"/>
                </a:solidFill>
                <a:effectLst/>
                <a:uLnTx/>
                <a:uFillTx/>
                <a:latin typeface="Josefin Sans"/>
                <a:ea typeface="Josefin Sans"/>
                <a:cs typeface="Josefin Sans"/>
                <a:sym typeface="Josefin Sans"/>
              </a:rPr>
              <a:t> </a:t>
            </a:r>
            <a:r>
              <a:rPr kumimoji="0" lang="en-US" sz="1800" b="1" i="0" u="none" strike="noStrike" kern="0" cap="none" spc="0" normalizeH="0" baseline="0" noProof="0">
                <a:ln>
                  <a:noFill/>
                </a:ln>
                <a:solidFill>
                  <a:srgbClr val="001F2E"/>
                </a:solidFill>
                <a:effectLst/>
                <a:uLnTx/>
                <a:uFillTx/>
                <a:latin typeface="Poppins Medium"/>
                <a:ea typeface="Poppins Medium"/>
                <a:cs typeface="Poppins Medium"/>
                <a:sym typeface="Poppins Medium"/>
              </a:rPr>
              <a:t>PARTNERS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326" name="Google Shape;1326;p35"/>
          <p:cNvSpPr/>
          <p:nvPr/>
        </p:nvSpPr>
        <p:spPr>
          <a:xfrm>
            <a:off x="6238876" y="1060549"/>
            <a:ext cx="5572123" cy="513035"/>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01F2E"/>
                </a:solidFill>
                <a:effectLst/>
                <a:uLnTx/>
                <a:uFillTx/>
                <a:latin typeface="Poppins Medium"/>
                <a:ea typeface="Poppins Medium"/>
                <a:cs typeface="Poppins Medium"/>
                <a:sym typeface="Poppins Medium"/>
              </a:rPr>
              <a:t>TECHNOLOGY PARTNERS</a:t>
            </a:r>
            <a:endParaRPr kumimoji="0" sz="1400" b="1" i="0" u="none" strike="noStrike" kern="0" cap="none" spc="0" normalizeH="0" baseline="0" noProof="0">
              <a:ln>
                <a:noFill/>
              </a:ln>
              <a:solidFill>
                <a:srgbClr val="000000"/>
              </a:solidFill>
              <a:effectLst/>
              <a:uLnTx/>
              <a:uFillTx/>
              <a:latin typeface="Poppins Medium"/>
              <a:ea typeface="Poppins Medium"/>
              <a:cs typeface="Poppins Medium"/>
              <a:sym typeface="Poppins Medium"/>
            </a:endParaRPr>
          </a:p>
        </p:txBody>
      </p:sp>
      <p:pic>
        <p:nvPicPr>
          <p:cNvPr id="1327" name="Google Shape;1327;p35"/>
          <p:cNvPicPr preferRelativeResize="0"/>
          <p:nvPr/>
        </p:nvPicPr>
        <p:blipFill rotWithShape="1">
          <a:blip r:embed="rId18" cstate="screen">
            <a:alphaModFix/>
            <a:extLst>
              <a:ext uri="{28A0092B-C50C-407E-A947-70E740481C1C}">
                <a14:useLocalDpi xmlns:a14="http://schemas.microsoft.com/office/drawing/2010/main"/>
              </a:ext>
            </a:extLst>
          </a:blip>
          <a:srcRect/>
          <a:stretch/>
        </p:blipFill>
        <p:spPr>
          <a:xfrm>
            <a:off x="1894107" y="1821256"/>
            <a:ext cx="1357100" cy="221670"/>
          </a:xfrm>
          <a:prstGeom prst="rect">
            <a:avLst/>
          </a:prstGeom>
          <a:noFill/>
          <a:ln>
            <a:noFill/>
          </a:ln>
        </p:spPr>
      </p:pic>
      <p:pic>
        <p:nvPicPr>
          <p:cNvPr id="1328" name="Google Shape;1328;p35" descr="A close up of a logo&#10;&#10;Description automatically generated"/>
          <p:cNvPicPr preferRelativeResize="0"/>
          <p:nvPr/>
        </p:nvPicPr>
        <p:blipFill rotWithShape="1">
          <a:blip r:embed="rId19" cstate="screen">
            <a:alphaModFix/>
            <a:extLst>
              <a:ext uri="{28A0092B-C50C-407E-A947-70E740481C1C}">
                <a14:useLocalDpi xmlns:a14="http://schemas.microsoft.com/office/drawing/2010/main"/>
              </a:ext>
            </a:extLst>
          </a:blip>
          <a:srcRect/>
          <a:stretch/>
        </p:blipFill>
        <p:spPr>
          <a:xfrm>
            <a:off x="392520" y="2311316"/>
            <a:ext cx="1357096" cy="319369"/>
          </a:xfrm>
          <a:prstGeom prst="rect">
            <a:avLst/>
          </a:prstGeom>
          <a:noFill/>
          <a:ln>
            <a:noFill/>
          </a:ln>
        </p:spPr>
      </p:pic>
      <p:pic>
        <p:nvPicPr>
          <p:cNvPr id="1329" name="Google Shape;1329;p35" descr="A black background with a black square&#10;&#10;Description automatically generated with medium confidence"/>
          <p:cNvPicPr preferRelativeResize="0"/>
          <p:nvPr/>
        </p:nvPicPr>
        <p:blipFill rotWithShape="1">
          <a:blip r:embed="rId20" cstate="screen">
            <a:alphaModFix/>
            <a:extLst>
              <a:ext uri="{28A0092B-C50C-407E-A947-70E740481C1C}">
                <a14:useLocalDpi xmlns:a14="http://schemas.microsoft.com/office/drawing/2010/main"/>
              </a:ext>
            </a:extLst>
          </a:blip>
          <a:srcRect/>
          <a:stretch/>
        </p:blipFill>
        <p:spPr>
          <a:xfrm>
            <a:off x="3556278" y="1675573"/>
            <a:ext cx="897813" cy="513036"/>
          </a:xfrm>
          <a:prstGeom prst="rect">
            <a:avLst/>
          </a:prstGeom>
          <a:noFill/>
          <a:ln>
            <a:noFill/>
          </a:ln>
        </p:spPr>
      </p:pic>
      <p:pic>
        <p:nvPicPr>
          <p:cNvPr id="1330" name="Google Shape;1330;p35"/>
          <p:cNvPicPr preferRelativeResize="0"/>
          <p:nvPr/>
        </p:nvPicPr>
        <p:blipFill rotWithShape="1">
          <a:blip r:embed="rId21" cstate="screen">
            <a:alphaModFix/>
            <a:extLst>
              <a:ext uri="{28A0092B-C50C-407E-A947-70E740481C1C}">
                <a14:useLocalDpi xmlns:a14="http://schemas.microsoft.com/office/drawing/2010/main"/>
              </a:ext>
            </a:extLst>
          </a:blip>
          <a:srcRect/>
          <a:stretch/>
        </p:blipFill>
        <p:spPr>
          <a:xfrm>
            <a:off x="2028648" y="2807739"/>
            <a:ext cx="982868" cy="562363"/>
          </a:xfrm>
          <a:prstGeom prst="rect">
            <a:avLst/>
          </a:prstGeom>
          <a:noFill/>
          <a:ln>
            <a:noFill/>
          </a:ln>
        </p:spPr>
      </p:pic>
      <p:pic>
        <p:nvPicPr>
          <p:cNvPr id="1331" name="Google Shape;1331;p35" descr="A blue and black logo&#10;&#10;Description automatically generated"/>
          <p:cNvPicPr preferRelativeResize="0"/>
          <p:nvPr/>
        </p:nvPicPr>
        <p:blipFill rotWithShape="1">
          <a:blip r:embed="rId22" cstate="screen">
            <a:alphaModFix/>
            <a:extLst>
              <a:ext uri="{28A0092B-C50C-407E-A947-70E740481C1C}">
                <a14:useLocalDpi xmlns:a14="http://schemas.microsoft.com/office/drawing/2010/main"/>
              </a:ext>
            </a:extLst>
          </a:blip>
          <a:srcRect/>
          <a:stretch/>
        </p:blipFill>
        <p:spPr>
          <a:xfrm>
            <a:off x="4413862" y="2964098"/>
            <a:ext cx="1477125" cy="249645"/>
          </a:xfrm>
          <a:prstGeom prst="rect">
            <a:avLst/>
          </a:prstGeom>
          <a:noFill/>
          <a:ln>
            <a:noFill/>
          </a:ln>
        </p:spPr>
      </p:pic>
      <p:pic>
        <p:nvPicPr>
          <p:cNvPr id="1332" name="Google Shape;1332;p35"/>
          <p:cNvPicPr preferRelativeResize="0"/>
          <p:nvPr/>
        </p:nvPicPr>
        <p:blipFill rotWithShape="1">
          <a:blip r:embed="rId23" cstate="screen">
            <a:alphaModFix/>
            <a:extLst>
              <a:ext uri="{28A0092B-C50C-407E-A947-70E740481C1C}">
                <a14:useLocalDpi xmlns:a14="http://schemas.microsoft.com/office/drawing/2010/main"/>
              </a:ext>
            </a:extLst>
          </a:blip>
          <a:srcRect/>
          <a:stretch/>
        </p:blipFill>
        <p:spPr>
          <a:xfrm>
            <a:off x="3290541" y="2936520"/>
            <a:ext cx="920496" cy="304801"/>
          </a:xfrm>
          <a:prstGeom prst="rect">
            <a:avLst/>
          </a:prstGeom>
          <a:noFill/>
          <a:ln>
            <a:noFill/>
          </a:ln>
        </p:spPr>
      </p:pic>
      <p:pic>
        <p:nvPicPr>
          <p:cNvPr id="1333" name="Google Shape;1333;p35"/>
          <p:cNvPicPr preferRelativeResize="0"/>
          <p:nvPr/>
        </p:nvPicPr>
        <p:blipFill rotWithShape="1">
          <a:blip r:embed="rId24" cstate="screen">
            <a:alphaModFix/>
            <a:extLst>
              <a:ext uri="{28A0092B-C50C-407E-A947-70E740481C1C}">
                <a14:useLocalDpi xmlns:a14="http://schemas.microsoft.com/office/drawing/2010/main"/>
              </a:ext>
            </a:extLst>
          </a:blip>
          <a:srcRect r="-99"/>
          <a:stretch/>
        </p:blipFill>
        <p:spPr>
          <a:xfrm>
            <a:off x="392524" y="2923257"/>
            <a:ext cx="1357100" cy="331326"/>
          </a:xfrm>
          <a:prstGeom prst="rect">
            <a:avLst/>
          </a:prstGeom>
          <a:noFill/>
          <a:ln>
            <a:noFill/>
          </a:ln>
        </p:spPr>
      </p:pic>
      <p:pic>
        <p:nvPicPr>
          <p:cNvPr id="1334" name="Google Shape;1334;p35" descr="A blue and black logo&#10;&#10;Description automatically generated"/>
          <p:cNvPicPr preferRelativeResize="0"/>
          <p:nvPr/>
        </p:nvPicPr>
        <p:blipFill rotWithShape="1">
          <a:blip r:embed="rId25" cstate="screen">
            <a:alphaModFix/>
            <a:extLst>
              <a:ext uri="{28A0092B-C50C-407E-A947-70E740481C1C}">
                <a14:useLocalDpi xmlns:a14="http://schemas.microsoft.com/office/drawing/2010/main"/>
              </a:ext>
            </a:extLst>
          </a:blip>
          <a:srcRect/>
          <a:stretch/>
        </p:blipFill>
        <p:spPr>
          <a:xfrm>
            <a:off x="4668900" y="2316460"/>
            <a:ext cx="1208025" cy="309082"/>
          </a:xfrm>
          <a:prstGeom prst="rect">
            <a:avLst/>
          </a:prstGeom>
          <a:noFill/>
          <a:ln>
            <a:noFill/>
          </a:ln>
        </p:spPr>
      </p:pic>
      <p:pic>
        <p:nvPicPr>
          <p:cNvPr id="1335" name="Google Shape;1335;p35"/>
          <p:cNvPicPr preferRelativeResize="0"/>
          <p:nvPr/>
        </p:nvPicPr>
        <p:blipFill>
          <a:blip r:embed="rId26" cstate="screen">
            <a:alphaModFix/>
            <a:extLst>
              <a:ext uri="{28A0092B-C50C-407E-A947-70E740481C1C}">
                <a14:useLocalDpi xmlns:a14="http://schemas.microsoft.com/office/drawing/2010/main"/>
              </a:ext>
            </a:extLst>
          </a:blip>
          <a:stretch>
            <a:fillRect/>
          </a:stretch>
        </p:blipFill>
        <p:spPr>
          <a:xfrm>
            <a:off x="2161319" y="2252405"/>
            <a:ext cx="1208024" cy="437192"/>
          </a:xfrm>
          <a:prstGeom prst="rect">
            <a:avLst/>
          </a:prstGeom>
          <a:noFill/>
          <a:ln>
            <a:noFill/>
          </a:ln>
        </p:spPr>
      </p:pic>
      <p:pic>
        <p:nvPicPr>
          <p:cNvPr id="1336" name="Google Shape;1336;p35"/>
          <p:cNvPicPr preferRelativeResize="0"/>
          <p:nvPr/>
        </p:nvPicPr>
        <p:blipFill>
          <a:blip r:embed="rId27" cstate="screen">
            <a:alphaModFix/>
            <a:extLst>
              <a:ext uri="{28A0092B-C50C-407E-A947-70E740481C1C}">
                <a14:useLocalDpi xmlns:a14="http://schemas.microsoft.com/office/drawing/2010/main"/>
              </a:ext>
            </a:extLst>
          </a:blip>
          <a:stretch>
            <a:fillRect/>
          </a:stretch>
        </p:blipFill>
        <p:spPr>
          <a:xfrm>
            <a:off x="381012" y="1765774"/>
            <a:ext cx="1208025" cy="332634"/>
          </a:xfrm>
          <a:prstGeom prst="rect">
            <a:avLst/>
          </a:prstGeom>
          <a:noFill/>
          <a:ln>
            <a:noFill/>
          </a:ln>
        </p:spPr>
      </p:pic>
      <p:pic>
        <p:nvPicPr>
          <p:cNvPr id="1337" name="Google Shape;1337;p35"/>
          <p:cNvPicPr preferRelativeResize="0"/>
          <p:nvPr/>
        </p:nvPicPr>
        <p:blipFill>
          <a:blip r:embed="rId28" cstate="screen">
            <a:alphaModFix/>
            <a:extLst>
              <a:ext uri="{28A0092B-C50C-407E-A947-70E740481C1C}">
                <a14:useLocalDpi xmlns:a14="http://schemas.microsoft.com/office/drawing/2010/main"/>
              </a:ext>
            </a:extLst>
          </a:blip>
          <a:stretch>
            <a:fillRect/>
          </a:stretch>
        </p:blipFill>
        <p:spPr>
          <a:xfrm>
            <a:off x="4682962" y="1720422"/>
            <a:ext cx="1208024" cy="423339"/>
          </a:xfrm>
          <a:prstGeom prst="rect">
            <a:avLst/>
          </a:prstGeom>
          <a:noFill/>
          <a:ln>
            <a:noFill/>
          </a:ln>
        </p:spPr>
      </p:pic>
      <p:sp>
        <p:nvSpPr>
          <p:cNvPr id="1338" name="Google Shape;1338;p35"/>
          <p:cNvSpPr txBox="1"/>
          <p:nvPr/>
        </p:nvSpPr>
        <p:spPr>
          <a:xfrm>
            <a:off x="8969425" y="4322500"/>
            <a:ext cx="2895600" cy="1321800"/>
          </a:xfrm>
          <a:prstGeom prst="rect">
            <a:avLst/>
          </a:prstGeom>
          <a:noFill/>
          <a:ln>
            <a:noFill/>
          </a:ln>
        </p:spPr>
        <p:txBody>
          <a:bodyPr spcFirstLastPara="1" wrap="square" lIns="91425" tIns="91425" rIns="91425" bIns="91425" anchor="t" anchorCtr="0">
            <a:noAutofit/>
          </a:bodyPr>
          <a:lstStyle/>
          <a:p>
            <a:pPr marL="457200" marR="0" lvl="0" indent="-285750" algn="l" defTabSz="914400" rtl="0" eaLnBrk="1" fontAlgn="auto" latinLnBrk="0" hangingPunct="1">
              <a:lnSpc>
                <a:spcPct val="100000"/>
              </a:lnSpc>
              <a:spcBef>
                <a:spcPts val="0"/>
              </a:spcBef>
              <a:spcAft>
                <a:spcPts val="0"/>
              </a:spcAft>
              <a:buClr>
                <a:srgbClr val="001F2E"/>
              </a:buClr>
              <a:buSzPts val="900"/>
              <a:buFont typeface="Josefin Sans"/>
              <a:buChar char="●"/>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Modernization</a:t>
            </a:r>
            <a:endParaRPr kumimoji="0" sz="16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457200" marR="0" lvl="0" indent="-285750" algn="l" defTabSz="914400" rtl="0" eaLnBrk="1" fontAlgn="auto" latinLnBrk="0" hangingPunct="1">
              <a:lnSpc>
                <a:spcPct val="100000"/>
              </a:lnSpc>
              <a:spcBef>
                <a:spcPts val="0"/>
              </a:spcBef>
              <a:spcAft>
                <a:spcPts val="0"/>
              </a:spcAft>
              <a:buClr>
                <a:srgbClr val="001F2E"/>
              </a:buClr>
              <a:buSzPts val="900"/>
              <a:buFont typeface="Josefin Sans"/>
              <a:buChar char="●"/>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Agile Transformation</a:t>
            </a:r>
            <a:endParaRPr kumimoji="0" sz="16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457200" marR="0" lvl="0" indent="-285750" algn="l" defTabSz="914400" rtl="0" eaLnBrk="1" fontAlgn="auto" latinLnBrk="0" hangingPunct="1">
              <a:lnSpc>
                <a:spcPct val="100000"/>
              </a:lnSpc>
              <a:spcBef>
                <a:spcPts val="0"/>
              </a:spcBef>
              <a:spcAft>
                <a:spcPts val="0"/>
              </a:spcAft>
              <a:buClr>
                <a:srgbClr val="001F2E"/>
              </a:buClr>
              <a:buSzPts val="900"/>
              <a:buFont typeface="Josefin Sans"/>
              <a:buChar char="●"/>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Implementation Services</a:t>
            </a:r>
            <a:endParaRPr kumimoji="0" sz="16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457200" marR="0" lvl="0" indent="-285750" algn="l" defTabSz="914400" rtl="0" eaLnBrk="1" fontAlgn="auto" latinLnBrk="0" hangingPunct="1">
              <a:lnSpc>
                <a:spcPct val="100000"/>
              </a:lnSpc>
              <a:spcBef>
                <a:spcPts val="0"/>
              </a:spcBef>
              <a:spcAft>
                <a:spcPts val="0"/>
              </a:spcAft>
              <a:buClr>
                <a:srgbClr val="001F2E"/>
              </a:buClr>
              <a:buSzPts val="900"/>
              <a:buFont typeface="Josefin Sans"/>
              <a:buChar char="●"/>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Training</a:t>
            </a:r>
            <a:endParaRPr kumimoji="0" sz="16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a:p>
            <a:pPr marL="457200" marR="0" lvl="0" indent="-285750" algn="l" defTabSz="914400" rtl="0" eaLnBrk="1" fontAlgn="auto" latinLnBrk="0" hangingPunct="1">
              <a:lnSpc>
                <a:spcPct val="100000"/>
              </a:lnSpc>
              <a:spcBef>
                <a:spcPts val="0"/>
              </a:spcBef>
              <a:spcAft>
                <a:spcPts val="0"/>
              </a:spcAft>
              <a:buClr>
                <a:srgbClr val="001F2E"/>
              </a:buClr>
              <a:buSzPts val="900"/>
              <a:buFont typeface="Josefin Sans"/>
              <a:buChar char="●"/>
              <a:tabLst/>
              <a:defRPr/>
            </a:pPr>
            <a:r>
              <a:rPr kumimoji="0" lang="en-US" sz="1600" b="0" i="0" u="none" strike="noStrike" kern="0" cap="none" spc="0" normalizeH="0" baseline="0" noProof="0">
                <a:ln>
                  <a:noFill/>
                </a:ln>
                <a:solidFill>
                  <a:srgbClr val="001F2E"/>
                </a:solidFill>
                <a:effectLst/>
                <a:uLnTx/>
                <a:uFillTx/>
                <a:latin typeface="Josefin Sans"/>
                <a:ea typeface="Josefin Sans"/>
                <a:cs typeface="Josefin Sans"/>
                <a:sym typeface="Josefin Sans"/>
              </a:rPr>
              <a:t>Load Testing</a:t>
            </a:r>
            <a:endParaRPr kumimoji="0" sz="16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txBox="1">
            <a:spLocks noGrp="1"/>
          </p:cNvSpPr>
          <p:nvPr>
            <p:ph type="ctrTitle"/>
          </p:nvPr>
        </p:nvSpPr>
        <p:spPr>
          <a:xfrm>
            <a:off x="558141" y="1122363"/>
            <a:ext cx="10497786" cy="2048349"/>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chemeClr val="lt2"/>
              </a:buClr>
              <a:buSzPts val="6000"/>
              <a:buFont typeface="Josefin Sans"/>
              <a:buNone/>
            </a:pPr>
            <a:r>
              <a:rPr lang="en-US" sz="5000" b="1" i="0" u="none" strike="noStrike" cap="none">
                <a:solidFill>
                  <a:schemeClr val="lt2"/>
                </a:solidFill>
                <a:latin typeface="Josefin Sans"/>
                <a:ea typeface="Josefin Sans"/>
                <a:cs typeface="Josefin Sans"/>
                <a:sym typeface="Josefin Sans"/>
              </a:rPr>
              <a:t>When A Single Point Of Failure </a:t>
            </a:r>
            <a:br>
              <a:rPr lang="en-US" sz="5000" b="1" i="0" u="none" strike="noStrike" cap="none">
                <a:solidFill>
                  <a:schemeClr val="lt2"/>
                </a:solidFill>
                <a:latin typeface="Josefin Sans"/>
                <a:ea typeface="Josefin Sans"/>
                <a:cs typeface="Josefin Sans"/>
                <a:sym typeface="Josefin Sans"/>
              </a:rPr>
            </a:br>
            <a:r>
              <a:rPr lang="en-US" sz="5000" b="1" i="0" u="none" strike="noStrike" cap="none">
                <a:solidFill>
                  <a:schemeClr val="lt2"/>
                </a:solidFill>
                <a:latin typeface="Josefin Sans"/>
                <a:ea typeface="Josefin Sans"/>
                <a:cs typeface="Josefin Sans"/>
                <a:sym typeface="Josefin Sans"/>
              </a:rPr>
              <a:t>Is Not An Option</a:t>
            </a:r>
            <a:endParaRPr sz="5000">
              <a:solidFill>
                <a:schemeClr val="lt2"/>
              </a:solidFill>
            </a:endParaRPr>
          </a:p>
        </p:txBody>
      </p:sp>
      <p:sp>
        <p:nvSpPr>
          <p:cNvPr id="104" name="Google Shape;104;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130000"/>
              </a:lnSpc>
              <a:spcBef>
                <a:spcPts val="0"/>
              </a:spcBef>
              <a:spcAft>
                <a:spcPts val="0"/>
              </a:spcAft>
              <a:buClr>
                <a:srgbClr val="FFC000"/>
              </a:buClr>
              <a:buSzPts val="4400"/>
              <a:buNone/>
            </a:pPr>
            <a:r>
              <a:rPr lang="en-US" sz="3200" b="1" i="0" u="none" strike="noStrike" cap="none">
                <a:solidFill>
                  <a:schemeClr val="accent4"/>
                </a:solidFill>
                <a:latin typeface="Poppins Medium"/>
                <a:ea typeface="Poppins Medium"/>
                <a:cs typeface="Poppins Medium"/>
                <a:sym typeface="Poppins Medium"/>
              </a:rPr>
              <a:t>INFLECTRA HELPS YOU DELIVER QUALITY SOFTWARE, FASTER AND WITH LOWER RISK</a:t>
            </a:r>
            <a:endParaRPr sz="3200" b="1">
              <a:solidFill>
                <a:schemeClr val="accent4"/>
              </a:solidFill>
              <a:latin typeface="Poppins Medium"/>
              <a:ea typeface="Poppins Medium"/>
              <a:cs typeface="Poppins Medium"/>
              <a:sym typeface="Poppins Medium"/>
            </a:endParaRPr>
          </a:p>
          <a:p>
            <a:pPr marL="0" lvl="0" indent="0" algn="ctr" rtl="0">
              <a:lnSpc>
                <a:spcPct val="90000"/>
              </a:lnSpc>
              <a:spcBef>
                <a:spcPts val="1000"/>
              </a:spcBef>
              <a:spcAft>
                <a:spcPts val="0"/>
              </a:spcAft>
              <a:buClr>
                <a:schemeClr val="lt1"/>
              </a:buClr>
              <a:buSzPts val="4400"/>
              <a:buNone/>
            </a:pPr>
            <a:endParaRPr sz="3200">
              <a:solidFill>
                <a:schemeClr val="accent4"/>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25FFA-C885-48B1-9811-45E3B39CF8B1}"/>
              </a:ext>
            </a:extLst>
          </p:cNvPr>
          <p:cNvSpPr>
            <a:spLocks noGrp="1"/>
          </p:cNvSpPr>
          <p:nvPr>
            <p:ph type="title"/>
          </p:nvPr>
        </p:nvSpPr>
        <p:spPr/>
        <p:txBody>
          <a:bodyPr/>
          <a:lstStyle/>
          <a:p>
            <a:r>
              <a:rPr lang="en-US" dirty="0"/>
              <a:t>Customer Testimonials</a:t>
            </a:r>
          </a:p>
        </p:txBody>
      </p:sp>
      <p:sp>
        <p:nvSpPr>
          <p:cNvPr id="4" name="Rectangle 3">
            <a:extLst>
              <a:ext uri="{FF2B5EF4-FFF2-40B4-BE49-F238E27FC236}">
                <a16:creationId xmlns:a16="http://schemas.microsoft.com/office/drawing/2014/main" id="{2F52F702-3FBD-45F7-B7D3-0EFB0DE93961}"/>
              </a:ext>
            </a:extLst>
          </p:cNvPr>
          <p:cNvSpPr/>
          <p:nvPr/>
        </p:nvSpPr>
        <p:spPr>
          <a:xfrm>
            <a:off x="1118587" y="1921509"/>
            <a:ext cx="9703294" cy="1754326"/>
          </a:xfrm>
          <a:prstGeom prst="rect">
            <a:avLst/>
          </a:prstGeom>
        </p:spPr>
        <p:txBody>
          <a:bodyPr wrap="square">
            <a:spAutoFit/>
          </a:bodyPr>
          <a:lstStyle/>
          <a:p>
            <a:pPr algn="ctr"/>
            <a:r>
              <a:rPr lang="en-US" dirty="0">
                <a:latin typeface="+mj-lt"/>
              </a:rPr>
              <a:t>Great product for managing your software development projects. When evaluating solutions, it became clear to me that the choice would be </a:t>
            </a:r>
            <a:r>
              <a:rPr lang="en-US" dirty="0" err="1">
                <a:latin typeface="+mj-lt"/>
              </a:rPr>
              <a:t>SpiraTeam</a:t>
            </a:r>
            <a:r>
              <a:rPr lang="en-US" dirty="0">
                <a:latin typeface="+mj-lt"/>
              </a:rPr>
              <a:t>. For the price to feature ratio, it could do everything and more than we would need. With the ability to just add additional licenses as our team grew it provided the flexibility we needed. The support team at Inflectra is also top notch. Any time I had a question/issue, they were there to help in a quick and friendly manner.</a:t>
            </a:r>
          </a:p>
          <a:p>
            <a:pPr algn="ctr"/>
            <a:r>
              <a:rPr lang="en-US" b="1" i="1" dirty="0">
                <a:latin typeface="+mj-lt"/>
              </a:rPr>
              <a:t>	- </a:t>
            </a:r>
            <a:r>
              <a:rPr lang="sv-SE" b="1" i="1" dirty="0">
                <a:latin typeface="+mj-lt"/>
              </a:rPr>
              <a:t>Brian Kratsch, </a:t>
            </a:r>
            <a:r>
              <a:rPr lang="sv-SE" i="1" dirty="0">
                <a:latin typeface="+mj-lt"/>
              </a:rPr>
              <a:t>Tolko Industries Ltd.</a:t>
            </a:r>
            <a:r>
              <a:rPr lang="en-US" i="1" dirty="0">
                <a:latin typeface="+mj-lt"/>
              </a:rPr>
              <a:t> </a:t>
            </a:r>
          </a:p>
        </p:txBody>
      </p:sp>
      <p:grpSp>
        <p:nvGrpSpPr>
          <p:cNvPr id="13" name="Group 12">
            <a:extLst>
              <a:ext uri="{FF2B5EF4-FFF2-40B4-BE49-F238E27FC236}">
                <a16:creationId xmlns:a16="http://schemas.microsoft.com/office/drawing/2014/main" id="{A660C974-89C2-46ED-A7C5-00FD55A6FF15}"/>
              </a:ext>
            </a:extLst>
          </p:cNvPr>
          <p:cNvGrpSpPr/>
          <p:nvPr/>
        </p:nvGrpSpPr>
        <p:grpSpPr>
          <a:xfrm>
            <a:off x="630315" y="1152194"/>
            <a:ext cx="10723484" cy="1323439"/>
            <a:chOff x="630315" y="1152194"/>
            <a:chExt cx="10723484" cy="1323439"/>
          </a:xfrm>
        </p:grpSpPr>
        <p:cxnSp>
          <p:nvCxnSpPr>
            <p:cNvPr id="5" name="Straight Connector 4">
              <a:extLst>
                <a:ext uri="{FF2B5EF4-FFF2-40B4-BE49-F238E27FC236}">
                  <a16:creationId xmlns:a16="http://schemas.microsoft.com/office/drawing/2014/main" id="{3FB0783E-C11A-4059-9EF2-20C521541332}"/>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2303901-34BF-49E6-BDF2-B372757D1481}"/>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AFF51E1-2742-46B2-A7CE-737D6A569B96}"/>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grpSp>
        <p:nvGrpSpPr>
          <p:cNvPr id="14" name="Group 13">
            <a:extLst>
              <a:ext uri="{FF2B5EF4-FFF2-40B4-BE49-F238E27FC236}">
                <a16:creationId xmlns:a16="http://schemas.microsoft.com/office/drawing/2014/main" id="{0320B3C0-BE6F-4758-8F29-C53B6B485460}"/>
              </a:ext>
            </a:extLst>
          </p:cNvPr>
          <p:cNvGrpSpPr/>
          <p:nvPr/>
        </p:nvGrpSpPr>
        <p:grpSpPr>
          <a:xfrm>
            <a:off x="631793" y="3701570"/>
            <a:ext cx="10723484" cy="1323439"/>
            <a:chOff x="630315" y="1152194"/>
            <a:chExt cx="10723484" cy="1323439"/>
          </a:xfrm>
        </p:grpSpPr>
        <p:cxnSp>
          <p:nvCxnSpPr>
            <p:cNvPr id="15" name="Straight Connector 14">
              <a:extLst>
                <a:ext uri="{FF2B5EF4-FFF2-40B4-BE49-F238E27FC236}">
                  <a16:creationId xmlns:a16="http://schemas.microsoft.com/office/drawing/2014/main" id="{2F442B63-B7C2-479E-AA1A-F721363C1AC5}"/>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1FD9BBB-0F5A-4051-AF86-F92667554F3D}"/>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ACA2963-307D-42C5-954B-FF12DA6896DD}"/>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grpSp>
        <p:nvGrpSpPr>
          <p:cNvPr id="18" name="Group 17">
            <a:extLst>
              <a:ext uri="{FF2B5EF4-FFF2-40B4-BE49-F238E27FC236}">
                <a16:creationId xmlns:a16="http://schemas.microsoft.com/office/drawing/2014/main" id="{E16C02FA-4396-4A29-8865-DF7929CFB252}"/>
              </a:ext>
            </a:extLst>
          </p:cNvPr>
          <p:cNvGrpSpPr/>
          <p:nvPr/>
        </p:nvGrpSpPr>
        <p:grpSpPr>
          <a:xfrm>
            <a:off x="640671" y="5699051"/>
            <a:ext cx="10723484" cy="1323439"/>
            <a:chOff x="630315" y="1152194"/>
            <a:chExt cx="10723484" cy="1323439"/>
          </a:xfrm>
        </p:grpSpPr>
        <p:cxnSp>
          <p:nvCxnSpPr>
            <p:cNvPr id="19" name="Straight Connector 18">
              <a:extLst>
                <a:ext uri="{FF2B5EF4-FFF2-40B4-BE49-F238E27FC236}">
                  <a16:creationId xmlns:a16="http://schemas.microsoft.com/office/drawing/2014/main" id="{A80FDF59-369E-4090-B36C-564872A79254}"/>
                </a:ext>
              </a:extLst>
            </p:cNvPr>
            <p:cNvCxnSpPr>
              <a:cxnSpLocks/>
            </p:cNvCxnSpPr>
            <p:nvPr/>
          </p:nvCxnSpPr>
          <p:spPr>
            <a:xfrm>
              <a:off x="630315" y="1615736"/>
              <a:ext cx="4980372"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227FD5F-B325-4B0A-9661-DE2AA124A21D}"/>
                </a:ext>
              </a:extLst>
            </p:cNvPr>
            <p:cNvCxnSpPr>
              <a:cxnSpLocks/>
            </p:cNvCxnSpPr>
            <p:nvPr/>
          </p:nvCxnSpPr>
          <p:spPr>
            <a:xfrm>
              <a:off x="6356412" y="1615736"/>
              <a:ext cx="4997387" cy="0"/>
            </a:xfrm>
            <a:prstGeom prst="line">
              <a:avLst/>
            </a:prstGeom>
            <a:ln w="19050">
              <a:solidFill>
                <a:schemeClr val="bg2">
                  <a:lumMod val="85000"/>
                </a:schemeClr>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97379378-2CC5-4E47-BA82-C1DF94C95896}"/>
                </a:ext>
              </a:extLst>
            </p:cNvPr>
            <p:cNvSpPr txBox="1"/>
            <p:nvPr/>
          </p:nvSpPr>
          <p:spPr>
            <a:xfrm>
              <a:off x="5610687" y="1152194"/>
              <a:ext cx="639919" cy="1323439"/>
            </a:xfrm>
            <a:prstGeom prst="rect">
              <a:avLst/>
            </a:prstGeom>
            <a:noFill/>
          </p:spPr>
          <p:txBody>
            <a:bodyPr wrap="none" rtlCol="0">
              <a:spAutoFit/>
            </a:bodyPr>
            <a:lstStyle/>
            <a:p>
              <a:r>
                <a:rPr lang="en-US" sz="8000" dirty="0">
                  <a:solidFill>
                    <a:schemeClr val="bg2">
                      <a:lumMod val="85000"/>
                    </a:schemeClr>
                  </a:solidFill>
                </a:rPr>
                <a:t>“</a:t>
              </a:r>
            </a:p>
          </p:txBody>
        </p:sp>
      </p:grpSp>
      <p:sp>
        <p:nvSpPr>
          <p:cNvPr id="30" name="Rectangle 29">
            <a:extLst>
              <a:ext uri="{FF2B5EF4-FFF2-40B4-BE49-F238E27FC236}">
                <a16:creationId xmlns:a16="http://schemas.microsoft.com/office/drawing/2014/main" id="{8A8D70C6-22E9-43E3-8EBA-C8DA03CF7EEF}"/>
              </a:ext>
            </a:extLst>
          </p:cNvPr>
          <p:cNvSpPr/>
          <p:nvPr/>
        </p:nvSpPr>
        <p:spPr>
          <a:xfrm>
            <a:off x="1120067" y="4604051"/>
            <a:ext cx="9703294" cy="1200329"/>
          </a:xfrm>
          <a:prstGeom prst="rect">
            <a:avLst/>
          </a:prstGeom>
        </p:spPr>
        <p:txBody>
          <a:bodyPr wrap="square">
            <a:spAutoFit/>
          </a:bodyPr>
          <a:lstStyle/>
          <a:p>
            <a:pPr algn="ctr"/>
            <a:r>
              <a:rPr lang="en-US" dirty="0" err="1">
                <a:latin typeface="+mj-lt"/>
              </a:rPr>
              <a:t>Inflectra’s</a:t>
            </a:r>
            <a:r>
              <a:rPr lang="en-US" dirty="0">
                <a:latin typeface="+mj-lt"/>
              </a:rPr>
              <a:t> </a:t>
            </a:r>
            <a:r>
              <a:rPr lang="en-US" dirty="0" err="1">
                <a:latin typeface="+mj-lt"/>
              </a:rPr>
              <a:t>SpiraTeam</a:t>
            </a:r>
            <a:r>
              <a:rPr lang="en-US" dirty="0">
                <a:latin typeface="+mj-lt"/>
              </a:rPr>
              <a:t> is disrupting this market. And deservedly so. If you’re in the market for an ALM tool, I recommend you put </a:t>
            </a:r>
            <a:r>
              <a:rPr lang="en-US" dirty="0" err="1">
                <a:latin typeface="+mj-lt"/>
              </a:rPr>
              <a:t>SpiraTeam</a:t>
            </a:r>
            <a:r>
              <a:rPr lang="en-US" dirty="0">
                <a:latin typeface="+mj-lt"/>
              </a:rPr>
              <a:t> at the top of your shortlist. This is a great suite for managing the application development life cycle. Very competitive in features and functions.</a:t>
            </a:r>
          </a:p>
          <a:p>
            <a:pPr algn="ctr"/>
            <a:r>
              <a:rPr lang="en-US" b="1" i="1" dirty="0">
                <a:latin typeface="+mj-lt"/>
              </a:rPr>
              <a:t>	- Jim Reardan, </a:t>
            </a:r>
            <a:r>
              <a:rPr lang="en-US" i="1" dirty="0">
                <a:latin typeface="+mj-lt"/>
              </a:rPr>
              <a:t>Process1st Consulting</a:t>
            </a:r>
          </a:p>
        </p:txBody>
      </p:sp>
    </p:spTree>
    <p:extLst>
      <p:ext uri="{BB962C8B-B14F-4D97-AF65-F5344CB8AC3E}">
        <p14:creationId xmlns:p14="http://schemas.microsoft.com/office/powerpoint/2010/main" val="2729888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4C621-C7E6-48C7-925B-6FD95DBC0AD3}"/>
              </a:ext>
            </a:extLst>
          </p:cNvPr>
          <p:cNvSpPr>
            <a:spLocks noGrp="1"/>
          </p:cNvSpPr>
          <p:nvPr>
            <p:ph type="title"/>
          </p:nvPr>
        </p:nvSpPr>
        <p:spPr/>
        <p:txBody>
          <a:bodyPr/>
          <a:lstStyle/>
          <a:p>
            <a:r>
              <a:rPr lang="en-US" dirty="0"/>
              <a:t>Awards and Recognition*</a:t>
            </a:r>
          </a:p>
        </p:txBody>
      </p:sp>
      <p:pic>
        <p:nvPicPr>
          <p:cNvPr id="5" name="Picture 4">
            <a:extLst>
              <a:ext uri="{FF2B5EF4-FFF2-40B4-BE49-F238E27FC236}">
                <a16:creationId xmlns:a16="http://schemas.microsoft.com/office/drawing/2014/main" id="{87950C3A-5FBE-44C7-B96C-F579E024B54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54239" y="1522523"/>
            <a:ext cx="4654104" cy="5136914"/>
          </a:xfrm>
          <a:prstGeom prst="rect">
            <a:avLst/>
          </a:prstGeom>
          <a:ln>
            <a:solidFill>
              <a:srgbClr val="93A1A1"/>
            </a:solidFill>
          </a:ln>
        </p:spPr>
      </p:pic>
      <p:pic>
        <p:nvPicPr>
          <p:cNvPr id="7" name="Picture 6">
            <a:extLst>
              <a:ext uri="{FF2B5EF4-FFF2-40B4-BE49-F238E27FC236}">
                <a16:creationId xmlns:a16="http://schemas.microsoft.com/office/drawing/2014/main" id="{092B5468-12F1-454F-A803-DC26DB7812E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24382" y="1522523"/>
            <a:ext cx="6051595" cy="2327227"/>
          </a:xfrm>
          <a:prstGeom prst="rect">
            <a:avLst/>
          </a:prstGeom>
          <a:ln>
            <a:solidFill>
              <a:srgbClr val="93A1A1"/>
            </a:solidFill>
          </a:ln>
        </p:spPr>
      </p:pic>
      <p:pic>
        <p:nvPicPr>
          <p:cNvPr id="9" name="Picture 8">
            <a:extLst>
              <a:ext uri="{FF2B5EF4-FFF2-40B4-BE49-F238E27FC236}">
                <a16:creationId xmlns:a16="http://schemas.microsoft.com/office/drawing/2014/main" id="{2511EAA4-60BB-45DD-98D3-ECA073C6CF2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42675" y="3959498"/>
            <a:ext cx="5953403" cy="1996082"/>
          </a:xfrm>
          <a:prstGeom prst="rect">
            <a:avLst/>
          </a:prstGeom>
          <a:ln>
            <a:solidFill>
              <a:srgbClr val="93A1A1"/>
            </a:solidFill>
          </a:ln>
        </p:spPr>
      </p:pic>
      <p:sp>
        <p:nvSpPr>
          <p:cNvPr id="10" name="TextBox 9">
            <a:extLst>
              <a:ext uri="{FF2B5EF4-FFF2-40B4-BE49-F238E27FC236}">
                <a16:creationId xmlns:a16="http://schemas.microsoft.com/office/drawing/2014/main" id="{01A70B9F-C7F4-425A-AC67-C45BFE8559F6}"/>
              </a:ext>
            </a:extLst>
          </p:cNvPr>
          <p:cNvSpPr txBox="1"/>
          <p:nvPr/>
        </p:nvSpPr>
        <p:spPr>
          <a:xfrm>
            <a:off x="6019060" y="6214369"/>
            <a:ext cx="3773010" cy="369332"/>
          </a:xfrm>
          <a:prstGeom prst="rect">
            <a:avLst/>
          </a:prstGeom>
          <a:noFill/>
        </p:spPr>
        <p:txBody>
          <a:bodyPr wrap="square" rtlCol="0">
            <a:spAutoFit/>
          </a:bodyPr>
          <a:lstStyle/>
          <a:p>
            <a:r>
              <a:rPr lang="en-US" dirty="0"/>
              <a:t>*Gartner, G2 Crowd, InfoTech</a:t>
            </a:r>
          </a:p>
        </p:txBody>
      </p:sp>
    </p:spTree>
    <p:extLst>
      <p:ext uri="{BB962C8B-B14F-4D97-AF65-F5344CB8AC3E}">
        <p14:creationId xmlns:p14="http://schemas.microsoft.com/office/powerpoint/2010/main" val="30925587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Feature Overview</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a:t>Let’s Look at the Key Features in SpiraTeam</a:t>
            </a:r>
          </a:p>
        </p:txBody>
      </p:sp>
    </p:spTree>
    <p:extLst>
      <p:ext uri="{BB962C8B-B14F-4D97-AF65-F5344CB8AC3E}">
        <p14:creationId xmlns:p14="http://schemas.microsoft.com/office/powerpoint/2010/main" val="2141756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E936F-A644-D655-5C62-6F4C98726ED6}"/>
              </a:ext>
            </a:extLst>
          </p:cNvPr>
          <p:cNvSpPr>
            <a:spLocks noGrp="1"/>
          </p:cNvSpPr>
          <p:nvPr>
            <p:ph type="title"/>
          </p:nvPr>
        </p:nvSpPr>
        <p:spPr/>
        <p:txBody>
          <a:bodyPr/>
          <a:lstStyle/>
          <a:p>
            <a:r>
              <a:rPr lang="en-US" dirty="0"/>
              <a:t>AI Supercharged Lifecycle Management</a:t>
            </a:r>
          </a:p>
        </p:txBody>
      </p:sp>
      <p:sp>
        <p:nvSpPr>
          <p:cNvPr id="6" name="Content Placeholder 4">
            <a:extLst>
              <a:ext uri="{FF2B5EF4-FFF2-40B4-BE49-F238E27FC236}">
                <a16:creationId xmlns:a16="http://schemas.microsoft.com/office/drawing/2014/main" id="{1871CA52-8E7A-BE3B-AC80-CDBFC511B7DC}"/>
              </a:ext>
            </a:extLst>
          </p:cNvPr>
          <p:cNvSpPr>
            <a:spLocks noGrp="1"/>
          </p:cNvSpPr>
          <p:nvPr>
            <p:ph idx="1"/>
          </p:nvPr>
        </p:nvSpPr>
        <p:spPr>
          <a:xfrm>
            <a:off x="605444" y="5145581"/>
            <a:ext cx="9860280" cy="1423494"/>
          </a:xfrm>
        </p:spPr>
        <p:txBody>
          <a:bodyPr>
            <a:noAutofit/>
          </a:bodyPr>
          <a:lstStyle/>
          <a:p>
            <a:pPr marL="0" indent="0">
              <a:buNone/>
            </a:pPr>
            <a:r>
              <a:rPr lang="en-US" dirty="0" err="1">
                <a:latin typeface="+mj-lt"/>
              </a:rPr>
              <a:t>SpiraTeam's</a:t>
            </a:r>
            <a:r>
              <a:rPr lang="en-US" dirty="0">
                <a:latin typeface="+mj-lt"/>
              </a:rPr>
              <a:t> artificial intelligence functionality lets you generate project artifacts such as requirements, test cases, tasks, code, risks and deliverables. The AI functionality increases productivity by 40%.</a:t>
            </a:r>
          </a:p>
        </p:txBody>
      </p:sp>
      <p:pic>
        <p:nvPicPr>
          <p:cNvPr id="8" name="Picture 7" descr="A screenshot of a computer&#10;&#10;AI-generated content may be incorrect.">
            <a:extLst>
              <a:ext uri="{FF2B5EF4-FFF2-40B4-BE49-F238E27FC236}">
                <a16:creationId xmlns:a16="http://schemas.microsoft.com/office/drawing/2014/main" id="{FEFF2DB2-F430-0BF0-B6AE-A303EA33E2F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12106" y="1457794"/>
            <a:ext cx="8592668" cy="3504904"/>
          </a:xfrm>
          <a:prstGeom prst="rect">
            <a:avLst/>
          </a:prstGeom>
          <a:ln>
            <a:solidFill>
              <a:schemeClr val="bg2">
                <a:lumMod val="50000"/>
              </a:schemeClr>
            </a:solidFill>
          </a:ln>
        </p:spPr>
      </p:pic>
    </p:spTree>
    <p:extLst>
      <p:ext uri="{BB962C8B-B14F-4D97-AF65-F5344CB8AC3E}">
        <p14:creationId xmlns:p14="http://schemas.microsoft.com/office/powerpoint/2010/main" val="10986268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Integrated Program &amp; Project Dashboards</a:t>
            </a:r>
          </a:p>
        </p:txBody>
      </p:sp>
      <p:sp>
        <p:nvSpPr>
          <p:cNvPr id="5" name="Content Placeholder 4">
            <a:extLst>
              <a:ext uri="{FF2B5EF4-FFF2-40B4-BE49-F238E27FC236}">
                <a16:creationId xmlns:a16="http://schemas.microsoft.com/office/drawing/2014/main" id="{4917F4B8-BA9E-4B31-AA49-77E1CEB9ECD4}"/>
              </a:ext>
            </a:extLst>
          </p:cNvPr>
          <p:cNvSpPr>
            <a:spLocks noGrp="1"/>
          </p:cNvSpPr>
          <p:nvPr>
            <p:ph idx="1"/>
          </p:nvPr>
        </p:nvSpPr>
        <p:spPr>
          <a:xfrm>
            <a:off x="838200" y="5740168"/>
            <a:ext cx="9120447" cy="953595"/>
          </a:xfrm>
        </p:spPr>
        <p:txBody>
          <a:bodyPr>
            <a:noAutofit/>
          </a:bodyPr>
          <a:lstStyle/>
          <a:p>
            <a:pPr marL="0" indent="0">
              <a:buNone/>
            </a:pPr>
            <a:r>
              <a:rPr lang="en-US" dirty="0">
                <a:latin typeface="+mj-lt"/>
              </a:rPr>
              <a:t>Customizable reporting dashboards at the program, product, project, release and sprint levels, giving a “single pane of glass”</a:t>
            </a:r>
          </a:p>
        </p:txBody>
      </p:sp>
      <p:pic>
        <p:nvPicPr>
          <p:cNvPr id="1028" name="Picture 4">
            <a:extLst>
              <a:ext uri="{FF2B5EF4-FFF2-40B4-BE49-F238E27FC236}">
                <a16:creationId xmlns:a16="http://schemas.microsoft.com/office/drawing/2014/main" id="{6E5594B6-2982-45F9-8FBC-EF2F5720347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70082" y="1419411"/>
            <a:ext cx="5907163" cy="290401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2E01B0BF-70D2-470F-9657-3387E3BD18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54759" y="1915732"/>
            <a:ext cx="7482947" cy="3599392"/>
          </a:xfrm>
          <a:prstGeom prst="rect">
            <a:avLst/>
          </a:prstGeom>
          <a:ln>
            <a:solidFill>
              <a:schemeClr val="accent3"/>
            </a:solidFill>
          </a:ln>
        </p:spPr>
      </p:pic>
    </p:spTree>
    <p:extLst>
      <p:ext uri="{BB962C8B-B14F-4D97-AF65-F5344CB8AC3E}">
        <p14:creationId xmlns:p14="http://schemas.microsoft.com/office/powerpoint/2010/main" val="29612859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a:xfrm>
            <a:off x="605443" y="234379"/>
            <a:ext cx="10515600" cy="1325563"/>
          </a:xfrm>
        </p:spPr>
        <p:txBody>
          <a:bodyPr/>
          <a:lstStyle/>
          <a:p>
            <a:r>
              <a:rPr lang="en-US" dirty="0"/>
              <a:t>Requirements Management</a:t>
            </a:r>
          </a:p>
        </p:txBody>
      </p:sp>
      <p:pic>
        <p:nvPicPr>
          <p:cNvPr id="2050" name="Picture 1">
            <a:extLst>
              <a:ext uri="{FF2B5EF4-FFF2-40B4-BE49-F238E27FC236}">
                <a16:creationId xmlns:a16="http://schemas.microsoft.com/office/drawing/2014/main" id="{031AD157-9F61-43E1-BDE3-179B7A8DBAF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63551" y="1435251"/>
            <a:ext cx="5690069" cy="242684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DDB074A9-2FE2-4F3A-B26A-6E200E5F5C6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92490" y="1856753"/>
            <a:ext cx="6264942" cy="30708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Content Placeholder 4">
            <a:extLst>
              <a:ext uri="{FF2B5EF4-FFF2-40B4-BE49-F238E27FC236}">
                <a16:creationId xmlns:a16="http://schemas.microsoft.com/office/drawing/2014/main" id="{5670B179-7218-4CE4-8085-DA875CC2BCC3}"/>
              </a:ext>
            </a:extLst>
          </p:cNvPr>
          <p:cNvSpPr>
            <a:spLocks noGrp="1"/>
          </p:cNvSpPr>
          <p:nvPr>
            <p:ph idx="1"/>
          </p:nvPr>
        </p:nvSpPr>
        <p:spPr>
          <a:xfrm>
            <a:off x="1087582" y="5894679"/>
            <a:ext cx="8501109" cy="965939"/>
          </a:xfrm>
        </p:spPr>
        <p:txBody>
          <a:bodyPr>
            <a:noAutofit/>
          </a:bodyPr>
          <a:lstStyle/>
          <a:p>
            <a:pPr marL="0" indent="0">
              <a:buNone/>
            </a:pPr>
            <a:r>
              <a:rPr lang="en-US" dirty="0">
                <a:latin typeface="+mj-lt"/>
              </a:rPr>
              <a:t>Requirements management with end-to-end traceability, multiple views and powerful change tracking.</a:t>
            </a:r>
          </a:p>
        </p:txBody>
      </p:sp>
      <p:pic>
        <p:nvPicPr>
          <p:cNvPr id="2051" name="Picture 3">
            <a:extLst>
              <a:ext uri="{FF2B5EF4-FFF2-40B4-BE49-F238E27FC236}">
                <a16:creationId xmlns:a16="http://schemas.microsoft.com/office/drawing/2014/main" id="{B8FDAB3D-D0BE-4A7C-A8F7-2080577C0A2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52750" y="2950196"/>
            <a:ext cx="6150960" cy="287970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607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Agile Project Planning</a:t>
            </a:r>
          </a:p>
        </p:txBody>
      </p:sp>
      <p:sp>
        <p:nvSpPr>
          <p:cNvPr id="6" name="Content Placeholder 4">
            <a:extLst>
              <a:ext uri="{FF2B5EF4-FFF2-40B4-BE49-F238E27FC236}">
                <a16:creationId xmlns:a16="http://schemas.microsoft.com/office/drawing/2014/main" id="{0D19BC31-20DA-4A4A-B034-B65253E4D9D4}"/>
              </a:ext>
            </a:extLst>
          </p:cNvPr>
          <p:cNvSpPr>
            <a:spLocks noGrp="1"/>
          </p:cNvSpPr>
          <p:nvPr>
            <p:ph idx="1"/>
          </p:nvPr>
        </p:nvSpPr>
        <p:spPr>
          <a:xfrm>
            <a:off x="838200" y="5843016"/>
            <a:ext cx="9220200" cy="814171"/>
          </a:xfrm>
        </p:spPr>
        <p:txBody>
          <a:bodyPr>
            <a:noAutofit/>
          </a:bodyPr>
          <a:lstStyle/>
          <a:p>
            <a:pPr marL="0" indent="0">
              <a:buNone/>
            </a:pPr>
            <a:r>
              <a:rPr lang="en-US" dirty="0">
                <a:latin typeface="+mj-lt"/>
              </a:rPr>
              <a:t>Agile planning boards with test and task traceability that support multiple methodologies including Scrum and Kanban.</a:t>
            </a:r>
          </a:p>
        </p:txBody>
      </p:sp>
      <p:pic>
        <p:nvPicPr>
          <p:cNvPr id="5" name="Picture 4" descr="A screenshot of a computer&#10;&#10;AI-generated content may be incorrect.">
            <a:extLst>
              <a:ext uri="{FF2B5EF4-FFF2-40B4-BE49-F238E27FC236}">
                <a16:creationId xmlns:a16="http://schemas.microsoft.com/office/drawing/2014/main" id="{F5EDE63D-0896-09E3-B947-66C115BC61F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1662" y="1528710"/>
            <a:ext cx="6247209" cy="3816373"/>
          </a:xfrm>
          <a:prstGeom prst="rect">
            <a:avLst/>
          </a:prstGeom>
          <a:ln>
            <a:solidFill>
              <a:schemeClr val="bg2">
                <a:lumMod val="50000"/>
              </a:schemeClr>
            </a:solidFill>
          </a:ln>
        </p:spPr>
      </p:pic>
      <p:pic>
        <p:nvPicPr>
          <p:cNvPr id="9" name="Picture 8" descr="A screenshot of a computer&#10;&#10;AI-generated content may be incorrect.">
            <a:extLst>
              <a:ext uri="{FF2B5EF4-FFF2-40B4-BE49-F238E27FC236}">
                <a16:creationId xmlns:a16="http://schemas.microsoft.com/office/drawing/2014/main" id="{11048166-378E-7F33-0838-4F50B4AAC5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80507" y="2053244"/>
            <a:ext cx="6124308" cy="3731179"/>
          </a:xfrm>
          <a:prstGeom prst="rect">
            <a:avLst/>
          </a:prstGeom>
          <a:ln>
            <a:solidFill>
              <a:schemeClr val="bg2">
                <a:lumMod val="50000"/>
              </a:schemeClr>
            </a:solidFill>
          </a:ln>
        </p:spPr>
      </p:pic>
    </p:spTree>
    <p:extLst>
      <p:ext uri="{BB962C8B-B14F-4D97-AF65-F5344CB8AC3E}">
        <p14:creationId xmlns:p14="http://schemas.microsoft.com/office/powerpoint/2010/main" val="19404548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Resource Management &amp; Time Tracking</a:t>
            </a:r>
          </a:p>
        </p:txBody>
      </p:sp>
      <p:sp>
        <p:nvSpPr>
          <p:cNvPr id="6" name="Content Placeholder 4">
            <a:extLst>
              <a:ext uri="{FF2B5EF4-FFF2-40B4-BE49-F238E27FC236}">
                <a16:creationId xmlns:a16="http://schemas.microsoft.com/office/drawing/2014/main" id="{7C6F8FD8-F8E1-4124-8FE5-63480A9E2A16}"/>
              </a:ext>
            </a:extLst>
          </p:cNvPr>
          <p:cNvSpPr txBox="1">
            <a:spLocks/>
          </p:cNvSpPr>
          <p:nvPr/>
        </p:nvSpPr>
        <p:spPr>
          <a:xfrm>
            <a:off x="838200" y="5726098"/>
            <a:ext cx="8989381" cy="967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Manage the people and teams on your projects with centralized timecard submission and resource planning.</a:t>
            </a:r>
          </a:p>
        </p:txBody>
      </p:sp>
      <p:pic>
        <p:nvPicPr>
          <p:cNvPr id="10243" name="Picture 3">
            <a:extLst>
              <a:ext uri="{FF2B5EF4-FFF2-40B4-BE49-F238E27FC236}">
                <a16:creationId xmlns:a16="http://schemas.microsoft.com/office/drawing/2014/main" id="{121D23C5-C751-431F-8CF6-A6ADB3DC0D8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72429" y="2114874"/>
            <a:ext cx="6342772" cy="340504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descr="A screenshot of a computer&#10;&#10;AI-generated content may be incorrect.">
            <a:extLst>
              <a:ext uri="{FF2B5EF4-FFF2-40B4-BE49-F238E27FC236}">
                <a16:creationId xmlns:a16="http://schemas.microsoft.com/office/drawing/2014/main" id="{7BD97736-6E33-31B1-C9ED-063BF70EDE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96692" y="1519873"/>
            <a:ext cx="6882938" cy="3159861"/>
          </a:xfrm>
          <a:prstGeom prst="rect">
            <a:avLst/>
          </a:prstGeom>
          <a:ln>
            <a:solidFill>
              <a:schemeClr val="bg2">
                <a:lumMod val="50000"/>
              </a:schemeClr>
            </a:solidFill>
          </a:ln>
        </p:spPr>
      </p:pic>
    </p:spTree>
    <p:extLst>
      <p:ext uri="{BB962C8B-B14F-4D97-AF65-F5344CB8AC3E}">
        <p14:creationId xmlns:p14="http://schemas.microsoft.com/office/powerpoint/2010/main" val="39760763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Risk Management</a:t>
            </a:r>
          </a:p>
        </p:txBody>
      </p:sp>
      <p:pic>
        <p:nvPicPr>
          <p:cNvPr id="7" name="Picture 6">
            <a:extLst>
              <a:ext uri="{FF2B5EF4-FFF2-40B4-BE49-F238E27FC236}">
                <a16:creationId xmlns:a16="http://schemas.microsoft.com/office/drawing/2014/main" id="{3535875F-6C90-41DA-9376-107DB63937F5}"/>
              </a:ext>
            </a:extLst>
          </p:cNvPr>
          <p:cNvPicPr>
            <a:picLocks noChangeAspect="1"/>
          </p:cNvPicPr>
          <p:nvPr/>
        </p:nvPicPr>
        <p:blipFill>
          <a:blip r:embed="rId2"/>
          <a:stretch>
            <a:fillRect/>
          </a:stretch>
        </p:blipFill>
        <p:spPr>
          <a:xfrm>
            <a:off x="971365" y="1380284"/>
            <a:ext cx="6472262" cy="3714041"/>
          </a:xfrm>
          <a:prstGeom prst="rect">
            <a:avLst/>
          </a:prstGeom>
          <a:ln>
            <a:solidFill>
              <a:srgbClr val="93A1A1"/>
            </a:solidFill>
          </a:ln>
          <a:effectLst>
            <a:outerShdw blurRad="50800" dist="38100" dir="5400000" algn="t" rotWithShape="0">
              <a:prstClr val="black">
                <a:alpha val="40000"/>
              </a:prstClr>
            </a:outerShdw>
          </a:effectLst>
        </p:spPr>
      </p:pic>
      <p:sp>
        <p:nvSpPr>
          <p:cNvPr id="5" name="Content Placeholder 4">
            <a:extLst>
              <a:ext uri="{FF2B5EF4-FFF2-40B4-BE49-F238E27FC236}">
                <a16:creationId xmlns:a16="http://schemas.microsoft.com/office/drawing/2014/main" id="{B453B7AB-85E0-4C84-AEE6-6AE117B963C6}"/>
              </a:ext>
            </a:extLst>
          </p:cNvPr>
          <p:cNvSpPr txBox="1">
            <a:spLocks/>
          </p:cNvSpPr>
          <p:nvPr/>
        </p:nvSpPr>
        <p:spPr>
          <a:xfrm>
            <a:off x="838200" y="5841507"/>
            <a:ext cx="8989381" cy="8522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Manage your product and program risks, track mitigations and action items. Automated exposure calculations out of the box.</a:t>
            </a:r>
          </a:p>
        </p:txBody>
      </p:sp>
      <p:pic>
        <p:nvPicPr>
          <p:cNvPr id="11266" name="Picture 1">
            <a:extLst>
              <a:ext uri="{FF2B5EF4-FFF2-40B4-BE49-F238E27FC236}">
                <a16:creationId xmlns:a16="http://schemas.microsoft.com/office/drawing/2014/main" id="{DC92BE17-D597-44FB-B4D0-D4FD2EB9C9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434" y="2900881"/>
            <a:ext cx="9424910" cy="27010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8480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Test Management &amp; QA</a:t>
            </a:r>
          </a:p>
        </p:txBody>
      </p:sp>
      <p:sp>
        <p:nvSpPr>
          <p:cNvPr id="6" name="Content Placeholder 4">
            <a:extLst>
              <a:ext uri="{FF2B5EF4-FFF2-40B4-BE49-F238E27FC236}">
                <a16:creationId xmlns:a16="http://schemas.microsoft.com/office/drawing/2014/main" id="{83375727-5982-4416-AF17-AA296F1954F5}"/>
              </a:ext>
            </a:extLst>
          </p:cNvPr>
          <p:cNvSpPr txBox="1">
            <a:spLocks/>
          </p:cNvSpPr>
          <p:nvPr/>
        </p:nvSpPr>
        <p:spPr>
          <a:xfrm>
            <a:off x="838200" y="5566300"/>
            <a:ext cx="8501109" cy="11274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Manage your automated and manual test cases, test suites and testing artifacts in a central repository.</a:t>
            </a:r>
          </a:p>
        </p:txBody>
      </p:sp>
      <p:pic>
        <p:nvPicPr>
          <p:cNvPr id="4098" name="Picture 1">
            <a:extLst>
              <a:ext uri="{FF2B5EF4-FFF2-40B4-BE49-F238E27FC236}">
                <a16:creationId xmlns:a16="http://schemas.microsoft.com/office/drawing/2014/main" id="{96CB4036-4E4A-4058-9F13-463307D5B8F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38200" y="1627789"/>
            <a:ext cx="6818371" cy="3157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099" name="Picture 3">
            <a:extLst>
              <a:ext uri="{FF2B5EF4-FFF2-40B4-BE49-F238E27FC236}">
                <a16:creationId xmlns:a16="http://schemas.microsoft.com/office/drawing/2014/main" id="{E4121549-43BD-45DB-9248-C7F7BB5B711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005239" y="2830105"/>
            <a:ext cx="7917471" cy="2273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970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4"/>
          <p:cNvSpPr/>
          <p:nvPr/>
        </p:nvSpPr>
        <p:spPr>
          <a:xfrm>
            <a:off x="8227718" y="1569950"/>
            <a:ext cx="3522540" cy="4592701"/>
          </a:xfrm>
          <a:prstGeom prst="roundRect">
            <a:avLst>
              <a:gd name="adj" fmla="val 16667"/>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0" name="Google Shape;110;p4"/>
          <p:cNvSpPr/>
          <p:nvPr/>
        </p:nvSpPr>
        <p:spPr>
          <a:xfrm>
            <a:off x="4334730" y="1621264"/>
            <a:ext cx="3522540" cy="4592701"/>
          </a:xfrm>
          <a:prstGeom prst="roundRect">
            <a:avLst>
              <a:gd name="adj" fmla="val 16667"/>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1" name="Google Shape;111;p4"/>
          <p:cNvSpPr/>
          <p:nvPr/>
        </p:nvSpPr>
        <p:spPr>
          <a:xfrm>
            <a:off x="441742" y="1569951"/>
            <a:ext cx="3522540" cy="4644014"/>
          </a:xfrm>
          <a:prstGeom prst="roundRect">
            <a:avLst>
              <a:gd name="adj" fmla="val 16667"/>
            </a:avLst>
          </a:prstGeom>
          <a:solidFill>
            <a:schemeClr val="lt1"/>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2" name="Google Shape;112;p4"/>
          <p:cNvSpPr txBox="1">
            <a:spLocks noGrp="1"/>
          </p:cNvSpPr>
          <p:nvPr>
            <p:ph type="title"/>
          </p:nvPr>
        </p:nvSpPr>
        <p:spPr>
          <a:xfrm>
            <a:off x="838200" y="365125"/>
            <a:ext cx="10515600" cy="99318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000"/>
              <a:buFont typeface="Josefin Sans"/>
              <a:buNone/>
            </a:pPr>
            <a:r>
              <a:rPr lang="en-US" sz="4000">
                <a:latin typeface="Josefin Sans"/>
                <a:ea typeface="Josefin Sans"/>
                <a:cs typeface="Josefin Sans"/>
                <a:sym typeface="Josefin Sans"/>
              </a:rPr>
              <a:t>With Inflectra, Deliver Measurable Quality Fast!</a:t>
            </a:r>
            <a:br>
              <a:rPr lang="en-US" sz="4000">
                <a:latin typeface="Josefin Sans"/>
                <a:ea typeface="Josefin Sans"/>
                <a:cs typeface="Josefin Sans"/>
                <a:sym typeface="Josefin Sans"/>
              </a:rPr>
            </a:br>
            <a:r>
              <a:rPr lang="en-US" sz="1800" b="1" i="1">
                <a:latin typeface="Josefin Sans"/>
                <a:ea typeface="Josefin Sans"/>
                <a:cs typeface="Josefin Sans"/>
                <a:sym typeface="Josefin Sans"/>
              </a:rPr>
              <a:t>Only 16% of software development projects are completed on time and within budget.</a:t>
            </a:r>
            <a:endParaRPr>
              <a:latin typeface="Josefin Sans"/>
              <a:ea typeface="Josefin Sans"/>
              <a:cs typeface="Josefin Sans"/>
              <a:sym typeface="Josefin Sans"/>
            </a:endParaRPr>
          </a:p>
        </p:txBody>
      </p:sp>
      <p:sp>
        <p:nvSpPr>
          <p:cNvPr id="113" name="Google Shape;113;p4"/>
          <p:cNvSpPr txBox="1"/>
          <p:nvPr/>
        </p:nvSpPr>
        <p:spPr>
          <a:xfrm>
            <a:off x="895219" y="2511635"/>
            <a:ext cx="2580238" cy="33855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01F2E"/>
                </a:solidFill>
                <a:effectLst/>
                <a:uLnTx/>
                <a:uFillTx/>
                <a:latin typeface="Poppins Medium"/>
                <a:ea typeface="Poppins Medium"/>
                <a:cs typeface="Poppins Medium"/>
                <a:sym typeface="Poppins Medium"/>
              </a:rPr>
              <a:t>PRODUCT MANAGERS</a:t>
            </a:r>
            <a:endParaRPr kumimoji="0" sz="1400" b="1" i="0" u="none" strike="noStrike" kern="0" cap="none" spc="0" normalizeH="0" baseline="0" noProof="0">
              <a:ln>
                <a:noFill/>
              </a:ln>
              <a:solidFill>
                <a:srgbClr val="000000"/>
              </a:solidFill>
              <a:effectLst/>
              <a:uLnTx/>
              <a:uFillTx/>
              <a:latin typeface="Poppins Medium"/>
              <a:ea typeface="Poppins Medium"/>
              <a:cs typeface="Poppins Medium"/>
              <a:sym typeface="Poppins Medium"/>
            </a:endParaRPr>
          </a:p>
        </p:txBody>
      </p:sp>
      <p:sp>
        <p:nvSpPr>
          <p:cNvPr id="114" name="Google Shape;114;p4"/>
          <p:cNvSpPr txBox="1"/>
          <p:nvPr/>
        </p:nvSpPr>
        <p:spPr>
          <a:xfrm>
            <a:off x="4805881" y="2511635"/>
            <a:ext cx="2580238" cy="33851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01F2E"/>
                </a:solidFill>
                <a:effectLst/>
                <a:uLnTx/>
                <a:uFillTx/>
                <a:latin typeface="Poppins Medium"/>
                <a:ea typeface="Poppins Medium"/>
                <a:cs typeface="Poppins Medium"/>
                <a:sym typeface="Poppins Medium"/>
              </a:rPr>
              <a:t>QUALITY</a:t>
            </a:r>
            <a:r>
              <a:rPr kumimoji="0" lang="en-US" sz="1600" b="1" i="1" u="none" strike="noStrike" kern="0" cap="none" spc="0" normalizeH="0" baseline="0" noProof="0">
                <a:ln>
                  <a:noFill/>
                </a:ln>
                <a:solidFill>
                  <a:srgbClr val="001F2E"/>
                </a:solidFill>
                <a:effectLst/>
                <a:uLnTx/>
                <a:uFillTx/>
                <a:latin typeface="Josefin Sans"/>
                <a:ea typeface="Josefin Sans"/>
                <a:cs typeface="Josefin Sans"/>
                <a:sym typeface="Josefin Sans"/>
              </a:rPr>
              <a:t> </a:t>
            </a:r>
            <a:r>
              <a:rPr kumimoji="0" lang="en-US" sz="1600" b="1" i="0" u="none" strike="noStrike" kern="0" cap="none" spc="0" normalizeH="0" baseline="0" noProof="0">
                <a:ln>
                  <a:noFill/>
                </a:ln>
                <a:solidFill>
                  <a:srgbClr val="001F2E"/>
                </a:solidFill>
                <a:effectLst/>
                <a:uLnTx/>
                <a:uFillTx/>
                <a:latin typeface="Poppins Medium"/>
                <a:ea typeface="Poppins Medium"/>
                <a:cs typeface="Poppins Medium"/>
                <a:sym typeface="Poppins Medium"/>
              </a:rPr>
              <a:t>ASSURANCE</a:t>
            </a:r>
            <a:endParaRPr kumimoji="0" sz="1600" b="1" i="0" u="none" strike="noStrike" kern="0" cap="none" spc="0" normalizeH="0" baseline="0" noProof="0">
              <a:ln>
                <a:noFill/>
              </a:ln>
              <a:solidFill>
                <a:srgbClr val="001F2E"/>
              </a:solidFill>
              <a:effectLst/>
              <a:uLnTx/>
              <a:uFillTx/>
              <a:latin typeface="Poppins Medium"/>
              <a:ea typeface="Poppins Medium"/>
              <a:cs typeface="Poppins Medium"/>
              <a:sym typeface="Poppins Medium"/>
            </a:endParaRPr>
          </a:p>
        </p:txBody>
      </p:sp>
      <p:sp>
        <p:nvSpPr>
          <p:cNvPr id="115" name="Google Shape;115;p4"/>
          <p:cNvSpPr txBox="1"/>
          <p:nvPr/>
        </p:nvSpPr>
        <p:spPr>
          <a:xfrm>
            <a:off x="8735593" y="2492253"/>
            <a:ext cx="2580238" cy="338514"/>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001F2E"/>
                </a:solidFill>
                <a:effectLst/>
                <a:uLnTx/>
                <a:uFillTx/>
                <a:latin typeface="Poppins Medium"/>
                <a:ea typeface="Poppins Medium"/>
                <a:cs typeface="Poppins Medium"/>
                <a:sym typeface="Poppins Medium"/>
              </a:rPr>
              <a:t>SOFTWARE TESTIN</a:t>
            </a:r>
            <a:r>
              <a:rPr kumimoji="0" lang="en-US" sz="1600" b="1" i="0" u="none" strike="noStrike" kern="0" cap="none" spc="0" normalizeH="0" baseline="0" noProof="0">
                <a:ln>
                  <a:noFill/>
                </a:ln>
                <a:solidFill>
                  <a:srgbClr val="001F2E"/>
                </a:solidFill>
                <a:effectLst/>
                <a:uLnTx/>
                <a:uFillTx/>
                <a:latin typeface="Josefin Sans"/>
                <a:ea typeface="Josefin Sans"/>
                <a:cs typeface="Josefin Sans"/>
                <a:sym typeface="Josefin Sans"/>
              </a:rPr>
              <a:t>G</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pic>
        <p:nvPicPr>
          <p:cNvPr id="116" name="Google Shape;116;p4" descr="Management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787624" y="1696825"/>
            <a:ext cx="795429" cy="795429"/>
          </a:xfrm>
          <a:prstGeom prst="rect">
            <a:avLst/>
          </a:prstGeom>
          <a:noFill/>
          <a:ln>
            <a:noFill/>
          </a:ln>
        </p:spPr>
      </p:pic>
      <p:pic>
        <p:nvPicPr>
          <p:cNvPr id="117" name="Google Shape;117;p4" descr="Clipboard Checked with solid fill"/>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698286" y="1702263"/>
            <a:ext cx="795428" cy="795428"/>
          </a:xfrm>
          <a:prstGeom prst="rect">
            <a:avLst/>
          </a:prstGeom>
          <a:noFill/>
          <a:ln>
            <a:noFill/>
          </a:ln>
        </p:spPr>
      </p:pic>
      <p:pic>
        <p:nvPicPr>
          <p:cNvPr id="118" name="Google Shape;118;p4" descr="Internet Of Things with solid fill"/>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623436" y="1707700"/>
            <a:ext cx="784554" cy="784554"/>
          </a:xfrm>
          <a:prstGeom prst="rect">
            <a:avLst/>
          </a:prstGeom>
          <a:noFill/>
          <a:ln>
            <a:noFill/>
          </a:ln>
        </p:spPr>
      </p:pic>
      <p:sp>
        <p:nvSpPr>
          <p:cNvPr id="119" name="Google Shape;119;p4"/>
          <p:cNvSpPr txBox="1"/>
          <p:nvPr/>
        </p:nvSpPr>
        <p:spPr>
          <a:xfrm>
            <a:off x="895219" y="4110357"/>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73642"/>
                </a:solidFill>
                <a:effectLst/>
                <a:uLnTx/>
                <a:uFillTx/>
                <a:latin typeface="Josefin Sans"/>
                <a:ea typeface="Josefin Sans"/>
                <a:cs typeface="Josefin Sans"/>
                <a:sym typeface="Josefin Sans"/>
              </a:rPr>
              <a:t>60%</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a:ln>
                  <a:noFill/>
                </a:ln>
                <a:solidFill>
                  <a:srgbClr val="073642"/>
                </a:solidFill>
                <a:effectLst/>
                <a:uLnTx/>
                <a:uFillTx/>
                <a:latin typeface="Josefin Sans"/>
                <a:ea typeface="Josefin Sans"/>
                <a:cs typeface="Josefin Sans"/>
                <a:sym typeface="Josefin Sans"/>
              </a:rPr>
              <a:t>of businesses lack a plan to enhance their PM process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20" name="Google Shape;120;p4"/>
          <p:cNvSpPr txBox="1"/>
          <p:nvPr/>
        </p:nvSpPr>
        <p:spPr>
          <a:xfrm>
            <a:off x="895219" y="3090733"/>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73642"/>
                </a:solidFill>
                <a:effectLst/>
                <a:uLnTx/>
                <a:uFillTx/>
                <a:latin typeface="Josefin Sans"/>
                <a:ea typeface="Josefin Sans"/>
                <a:cs typeface="Josefin Sans"/>
                <a:sym typeface="Josefin Sans"/>
              </a:rPr>
              <a:t>52%</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a:ln>
                  <a:noFill/>
                </a:ln>
                <a:solidFill>
                  <a:srgbClr val="073642"/>
                </a:solidFill>
                <a:effectLst/>
                <a:uLnTx/>
                <a:uFillTx/>
                <a:latin typeface="Josefin Sans"/>
                <a:ea typeface="Josefin Sans"/>
                <a:cs typeface="Josefin Sans"/>
                <a:sym typeface="Josefin Sans"/>
              </a:rPr>
              <a:t>of time spent on un-planned “fire-fighting” activities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21" name="Google Shape;121;p4"/>
          <p:cNvSpPr txBox="1"/>
          <p:nvPr/>
        </p:nvSpPr>
        <p:spPr>
          <a:xfrm>
            <a:off x="895219" y="5129981"/>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73642"/>
                </a:solidFill>
                <a:effectLst/>
                <a:uLnTx/>
                <a:uFillTx/>
                <a:latin typeface="Josefin Sans"/>
                <a:ea typeface="Josefin Sans"/>
                <a:cs typeface="Josefin Sans"/>
                <a:sym typeface="Josefin Sans"/>
              </a:rPr>
              <a:t>39%</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a:ln>
                  <a:noFill/>
                </a:ln>
                <a:solidFill>
                  <a:srgbClr val="073642"/>
                </a:solidFill>
                <a:effectLst/>
                <a:uLnTx/>
                <a:uFillTx/>
                <a:latin typeface="Josefin Sans"/>
                <a:ea typeface="Josefin Sans"/>
                <a:cs typeface="Josefin Sans"/>
                <a:sym typeface="Josefin Sans"/>
              </a:rPr>
              <a:t>of managers that worry about missing launch date</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22" name="Google Shape;122;p4"/>
          <p:cNvSpPr txBox="1"/>
          <p:nvPr/>
        </p:nvSpPr>
        <p:spPr>
          <a:xfrm>
            <a:off x="4805881" y="4110357"/>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73642"/>
                </a:solidFill>
                <a:effectLst/>
                <a:uLnTx/>
                <a:uFillTx/>
                <a:latin typeface="Josefin Sans"/>
                <a:ea typeface="Josefin Sans"/>
                <a:cs typeface="Josefin Sans"/>
                <a:sym typeface="Josefin Sans"/>
              </a:rPr>
              <a:t>39%</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a:ln>
                  <a:noFill/>
                </a:ln>
                <a:solidFill>
                  <a:srgbClr val="073642"/>
                </a:solidFill>
                <a:effectLst/>
                <a:uLnTx/>
                <a:uFillTx/>
                <a:latin typeface="Josefin Sans"/>
                <a:ea typeface="Josefin Sans"/>
                <a:cs typeface="Josefin Sans"/>
                <a:sym typeface="Josefin Sans"/>
              </a:rPr>
              <a:t>of software projects fail due to poor requirements gathering</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23" name="Google Shape;123;p4"/>
          <p:cNvSpPr txBox="1"/>
          <p:nvPr/>
        </p:nvSpPr>
        <p:spPr>
          <a:xfrm>
            <a:off x="4805881" y="3090733"/>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73642"/>
                </a:solidFill>
                <a:effectLst/>
                <a:uLnTx/>
                <a:uFillTx/>
                <a:latin typeface="Josefin Sans"/>
                <a:ea typeface="Josefin Sans"/>
                <a:cs typeface="Josefin Sans"/>
                <a:sym typeface="Josefin Sans"/>
              </a:rPr>
              <a:t>40%</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a:ln>
                  <a:noFill/>
                </a:ln>
                <a:solidFill>
                  <a:srgbClr val="073642"/>
                </a:solidFill>
                <a:effectLst/>
                <a:uLnTx/>
                <a:uFillTx/>
                <a:latin typeface="Josefin Sans"/>
                <a:ea typeface="Josefin Sans"/>
                <a:cs typeface="Josefin Sans"/>
                <a:sym typeface="Josefin Sans"/>
              </a:rPr>
              <a:t>of software budget spent on Quality Assurance</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24" name="Google Shape;124;p4"/>
          <p:cNvSpPr txBox="1"/>
          <p:nvPr/>
        </p:nvSpPr>
        <p:spPr>
          <a:xfrm>
            <a:off x="4805881" y="5129981"/>
            <a:ext cx="2580238" cy="923289"/>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73642"/>
                </a:solidFill>
                <a:effectLst/>
                <a:uLnTx/>
                <a:uFillTx/>
                <a:latin typeface="Josefin Sans"/>
                <a:ea typeface="Josefin Sans"/>
                <a:cs typeface="Josefin Sans"/>
                <a:sym typeface="Josefin Sans"/>
              </a:rPr>
              <a:t>67%</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a:ln>
                  <a:noFill/>
                </a:ln>
                <a:solidFill>
                  <a:srgbClr val="073642"/>
                </a:solidFill>
                <a:effectLst/>
                <a:uLnTx/>
                <a:uFillTx/>
                <a:latin typeface="Josefin Sans"/>
                <a:ea typeface="Josefin Sans"/>
                <a:cs typeface="Josefin Sans"/>
                <a:sym typeface="Josefin Sans"/>
              </a:rPr>
              <a:t>of customers cite “bad experience” with products as their churn reason</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25" name="Google Shape;125;p4"/>
          <p:cNvSpPr txBox="1"/>
          <p:nvPr/>
        </p:nvSpPr>
        <p:spPr>
          <a:xfrm>
            <a:off x="8735593" y="4110357"/>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73642"/>
                </a:solidFill>
                <a:effectLst/>
                <a:uLnTx/>
                <a:uFillTx/>
                <a:latin typeface="Josefin Sans"/>
                <a:ea typeface="Josefin Sans"/>
                <a:cs typeface="Josefin Sans"/>
                <a:sym typeface="Josefin Sans"/>
              </a:rPr>
              <a:t>24%</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a:ln>
                  <a:noFill/>
                </a:ln>
                <a:solidFill>
                  <a:srgbClr val="073642"/>
                </a:solidFill>
                <a:effectLst/>
                <a:uLnTx/>
                <a:uFillTx/>
                <a:latin typeface="Josefin Sans"/>
                <a:ea typeface="Josefin Sans"/>
                <a:cs typeface="Josefin Sans"/>
                <a:sym typeface="Josefin Sans"/>
              </a:rPr>
              <a:t>of companies saw ROI uplift from automated testing </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26" name="Google Shape;126;p4"/>
          <p:cNvSpPr txBox="1"/>
          <p:nvPr/>
        </p:nvSpPr>
        <p:spPr>
          <a:xfrm>
            <a:off x="8735593" y="3090733"/>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73642"/>
                </a:solidFill>
                <a:effectLst/>
                <a:uLnTx/>
                <a:uFillTx/>
                <a:latin typeface="Josefin Sans"/>
                <a:ea typeface="Josefin Sans"/>
                <a:cs typeface="Josefin Sans"/>
                <a:sym typeface="Josefin Sans"/>
              </a:rPr>
              <a:t>5%</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a:ln>
                  <a:noFill/>
                </a:ln>
                <a:solidFill>
                  <a:srgbClr val="073642"/>
                </a:solidFill>
                <a:effectLst/>
                <a:uLnTx/>
                <a:uFillTx/>
                <a:latin typeface="Josefin Sans"/>
                <a:ea typeface="Josefin Sans"/>
                <a:cs typeface="Josefin Sans"/>
                <a:sym typeface="Josefin Sans"/>
              </a:rPr>
              <a:t>of companies carry out fully automated testing internally </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27" name="Google Shape;127;p4"/>
          <p:cNvSpPr txBox="1"/>
          <p:nvPr/>
        </p:nvSpPr>
        <p:spPr>
          <a:xfrm>
            <a:off x="8735593" y="5129981"/>
            <a:ext cx="2580238" cy="738664"/>
          </a:xfrm>
          <a:prstGeom prst="rect">
            <a:avLst/>
          </a:prstGeom>
          <a:solidFill>
            <a:schemeClr val="lt2"/>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073642"/>
                </a:solidFill>
                <a:effectLst/>
                <a:uLnTx/>
                <a:uFillTx/>
                <a:latin typeface="Josefin Sans"/>
                <a:ea typeface="Josefin Sans"/>
                <a:cs typeface="Josefin Sans"/>
                <a:sym typeface="Josefin Sans"/>
              </a:rPr>
              <a:t>35%</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US" sz="1200" b="0" i="0" u="none" strike="noStrike" kern="0" cap="none" spc="0" normalizeH="0" baseline="0" noProof="0">
                <a:ln>
                  <a:noFill/>
                </a:ln>
                <a:solidFill>
                  <a:srgbClr val="073642"/>
                </a:solidFill>
                <a:effectLst/>
                <a:uLnTx/>
                <a:uFillTx/>
                <a:latin typeface="Josefin Sans"/>
                <a:ea typeface="Josefin Sans"/>
                <a:cs typeface="Josefin Sans"/>
                <a:sym typeface="Josefin Sans"/>
              </a:rPr>
              <a:t>of companies use non-testers for software testing</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128" name="Google Shape;128;p4"/>
          <p:cNvSpPr txBox="1"/>
          <p:nvPr/>
        </p:nvSpPr>
        <p:spPr>
          <a:xfrm>
            <a:off x="5251451" y="6345529"/>
            <a:ext cx="5211638" cy="358732"/>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90000"/>
              </a:lnSpc>
              <a:spcBef>
                <a:spcPts val="0"/>
              </a:spcBef>
              <a:spcAft>
                <a:spcPts val="0"/>
              </a:spcAft>
              <a:buClr>
                <a:srgbClr val="001F2E"/>
              </a:buClr>
              <a:buSzPts val="900"/>
              <a:buFont typeface="Arial"/>
              <a:buNone/>
              <a:tabLst/>
              <a:defRPr/>
            </a:pPr>
            <a:r>
              <a:rPr kumimoji="0" lang="en-US" sz="900" b="0" i="0" u="none" strike="noStrike" kern="0" cap="none" spc="0" normalizeH="0" baseline="0" noProof="0">
                <a:ln>
                  <a:noFill/>
                </a:ln>
                <a:solidFill>
                  <a:srgbClr val="001F2E"/>
                </a:solidFill>
                <a:effectLst/>
                <a:uLnTx/>
                <a:uFillTx/>
                <a:latin typeface="Josefin Sans"/>
                <a:ea typeface="Josefin Sans"/>
                <a:cs typeface="Josefin Sans"/>
                <a:sym typeface="Josefin Sans"/>
              </a:rPr>
              <a:t>Sources: “Software Survival in 2024”, Beta Breakers; “10 QA Statistics”, Testlio; “Product Management Statistics”, UXCam; “Software Testing Statistics – 2024”, TrueList</a:t>
            </a:r>
            <a:endParaRPr kumimoji="0" sz="900" b="0" i="0" u="none" strike="noStrike" kern="0" cap="none" spc="0" normalizeH="0" baseline="0" noProof="0">
              <a:ln>
                <a:noFill/>
              </a:ln>
              <a:solidFill>
                <a:srgbClr val="001F2E"/>
              </a:solidFill>
              <a:effectLst/>
              <a:uLnTx/>
              <a:uFillTx/>
              <a:latin typeface="Josefin Sans"/>
              <a:ea typeface="Josefin Sans"/>
              <a:cs typeface="Josefin Sans"/>
              <a:sym typeface="Josefin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A831AC-B663-45EE-9BA4-97C3C161E9C9}"/>
              </a:ext>
            </a:extLst>
          </p:cNvPr>
          <p:cNvPicPr>
            <a:picLocks noChangeAspect="1"/>
          </p:cNvPicPr>
          <p:nvPr/>
        </p:nvPicPr>
        <p:blipFill>
          <a:blip r:embed="rId2"/>
          <a:stretch>
            <a:fillRect/>
          </a:stretch>
        </p:blipFill>
        <p:spPr>
          <a:xfrm>
            <a:off x="838200" y="1545099"/>
            <a:ext cx="5702559" cy="3862755"/>
          </a:xfrm>
          <a:prstGeom prst="rect">
            <a:avLst/>
          </a:prstGeom>
        </p:spPr>
      </p:pic>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a:xfrm>
            <a:off x="538942" y="45977"/>
            <a:ext cx="10515600" cy="1325563"/>
          </a:xfrm>
        </p:spPr>
        <p:txBody>
          <a:bodyPr/>
          <a:lstStyle/>
          <a:p>
            <a:r>
              <a:rPr lang="en-US" dirty="0"/>
              <a:t>Automated Testing</a:t>
            </a:r>
          </a:p>
        </p:txBody>
      </p:sp>
      <p:sp>
        <p:nvSpPr>
          <p:cNvPr id="6" name="Content Placeholder 4">
            <a:extLst>
              <a:ext uri="{FF2B5EF4-FFF2-40B4-BE49-F238E27FC236}">
                <a16:creationId xmlns:a16="http://schemas.microsoft.com/office/drawing/2014/main" id="{A2619821-3665-42A0-AEF9-5E58C51C11EA}"/>
              </a:ext>
            </a:extLst>
          </p:cNvPr>
          <p:cNvSpPr txBox="1">
            <a:spLocks/>
          </p:cNvSpPr>
          <p:nvPr/>
        </p:nvSpPr>
        <p:spPr>
          <a:xfrm>
            <a:off x="838200" y="5722100"/>
            <a:ext cx="9255711" cy="97166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Orchestrate your automated tests by linking Rapise® from Inflectra with SpiraTeam, with integrated test lab management.</a:t>
            </a:r>
          </a:p>
        </p:txBody>
      </p:sp>
      <p:pic>
        <p:nvPicPr>
          <p:cNvPr id="5123" name="Picture 3">
            <a:extLst>
              <a:ext uri="{FF2B5EF4-FFF2-40B4-BE49-F238E27FC236}">
                <a16:creationId xmlns:a16="http://schemas.microsoft.com/office/drawing/2014/main" id="{2C46C8EB-FA36-4E24-8FFA-3523914847F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52622" y="936915"/>
            <a:ext cx="6581312" cy="22032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8AE7A906-4C45-4D3C-83E3-BABC7FFE41A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38952" y="3313766"/>
            <a:ext cx="4494982" cy="205722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5233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Manual &amp; Exploratory Testing</a:t>
            </a:r>
          </a:p>
        </p:txBody>
      </p:sp>
      <p:sp>
        <p:nvSpPr>
          <p:cNvPr id="6" name="Content Placeholder 4">
            <a:extLst>
              <a:ext uri="{FF2B5EF4-FFF2-40B4-BE49-F238E27FC236}">
                <a16:creationId xmlns:a16="http://schemas.microsoft.com/office/drawing/2014/main" id="{C48E9565-E82E-46BA-AAD2-644A25D9449B}"/>
              </a:ext>
            </a:extLst>
          </p:cNvPr>
          <p:cNvSpPr txBox="1">
            <a:spLocks/>
          </p:cNvSpPr>
          <p:nvPr/>
        </p:nvSpPr>
        <p:spPr>
          <a:xfrm>
            <a:off x="838200" y="5734976"/>
            <a:ext cx="9220200" cy="9587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err="1">
                <a:latin typeface="+mj-lt"/>
              </a:rPr>
              <a:t>SpiraTeam</a:t>
            </a:r>
            <a:r>
              <a:rPr lang="en-US" dirty="0">
                <a:latin typeface="+mj-lt"/>
              </a:rPr>
              <a:t> provides an easy to use testing wizard for manual and exploratory tests, with </a:t>
            </a:r>
            <a:r>
              <a:rPr lang="en-US" dirty="0" err="1">
                <a:latin typeface="+mj-lt"/>
              </a:rPr>
              <a:t>SpiraCapture</a:t>
            </a:r>
            <a:r>
              <a:rPr lang="en-US" dirty="0">
                <a:latin typeface="+mj-lt"/>
              </a:rPr>
              <a:t>™ for session capture.</a:t>
            </a:r>
          </a:p>
        </p:txBody>
      </p:sp>
      <p:pic>
        <p:nvPicPr>
          <p:cNvPr id="6146" name="Picture 2">
            <a:extLst>
              <a:ext uri="{FF2B5EF4-FFF2-40B4-BE49-F238E27FC236}">
                <a16:creationId xmlns:a16="http://schemas.microsoft.com/office/drawing/2014/main" id="{B9097415-B09B-440F-99C7-EF8CC154E68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71366" y="1540599"/>
            <a:ext cx="6403905" cy="391916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147" name="Picture 3">
            <a:extLst>
              <a:ext uri="{FF2B5EF4-FFF2-40B4-BE49-F238E27FC236}">
                <a16:creationId xmlns:a16="http://schemas.microsoft.com/office/drawing/2014/main" id="{9DF7C9B1-A366-4DCB-AC59-238AFD2DBF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65236" y="1690688"/>
            <a:ext cx="6981993" cy="352938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2420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9B788-14A0-4C25-8A0B-5DCAE1ABDE24}"/>
              </a:ext>
            </a:extLst>
          </p:cNvPr>
          <p:cNvSpPr>
            <a:spLocks noGrp="1"/>
          </p:cNvSpPr>
          <p:nvPr>
            <p:ph type="title"/>
          </p:nvPr>
        </p:nvSpPr>
        <p:spPr/>
        <p:txBody>
          <a:bodyPr/>
          <a:lstStyle/>
          <a:p>
            <a:r>
              <a:rPr lang="en-US" dirty="0"/>
              <a:t>Data-Driven Testing</a:t>
            </a:r>
          </a:p>
        </p:txBody>
      </p:sp>
      <p:sp>
        <p:nvSpPr>
          <p:cNvPr id="4" name="Content Placeholder 2">
            <a:extLst>
              <a:ext uri="{FF2B5EF4-FFF2-40B4-BE49-F238E27FC236}">
                <a16:creationId xmlns:a16="http://schemas.microsoft.com/office/drawing/2014/main" id="{E4111D1A-A940-4C06-83B2-EFAAA751AB58}"/>
              </a:ext>
            </a:extLst>
          </p:cNvPr>
          <p:cNvSpPr>
            <a:spLocks noGrp="1"/>
          </p:cNvSpPr>
          <p:nvPr>
            <p:ph idx="1"/>
          </p:nvPr>
        </p:nvSpPr>
        <p:spPr>
          <a:xfrm>
            <a:off x="1164771" y="5499851"/>
            <a:ext cx="9042918" cy="914400"/>
          </a:xfrm>
        </p:spPr>
        <p:txBody>
          <a:bodyPr>
            <a:normAutofit/>
          </a:bodyPr>
          <a:lstStyle/>
          <a:p>
            <a:pPr marL="0" indent="0">
              <a:buNone/>
            </a:pPr>
            <a:r>
              <a:rPr lang="en-US" dirty="0" err="1">
                <a:latin typeface="+mj-lt"/>
              </a:rPr>
              <a:t>SpiraTeam</a:t>
            </a:r>
            <a:r>
              <a:rPr lang="en-US" dirty="0">
                <a:latin typeface="+mj-lt"/>
              </a:rPr>
              <a:t> lets you parameterize your test cases and execute them using different data combinations for full coverage.</a:t>
            </a:r>
          </a:p>
        </p:txBody>
      </p:sp>
      <p:pic>
        <p:nvPicPr>
          <p:cNvPr id="6" name="Picture 5">
            <a:extLst>
              <a:ext uri="{FF2B5EF4-FFF2-40B4-BE49-F238E27FC236}">
                <a16:creationId xmlns:a16="http://schemas.microsoft.com/office/drawing/2014/main" id="{937B4CC8-F0E2-4BBF-B582-E1D72190ACF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40836" y="1589499"/>
            <a:ext cx="10310328" cy="2290580"/>
          </a:xfrm>
          <a:prstGeom prst="rect">
            <a:avLst/>
          </a:prstGeom>
          <a:ln>
            <a:solidFill>
              <a:schemeClr val="bg2">
                <a:lumMod val="50000"/>
              </a:schemeClr>
            </a:solidFill>
          </a:ln>
        </p:spPr>
      </p:pic>
      <p:pic>
        <p:nvPicPr>
          <p:cNvPr id="8" name="Picture 7">
            <a:extLst>
              <a:ext uri="{FF2B5EF4-FFF2-40B4-BE49-F238E27FC236}">
                <a16:creationId xmlns:a16="http://schemas.microsoft.com/office/drawing/2014/main" id="{B7A2978A-DBCF-4000-89FE-D06ED373829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16562" y="3271978"/>
            <a:ext cx="8621350" cy="1996523"/>
          </a:xfrm>
          <a:prstGeom prst="rect">
            <a:avLst/>
          </a:prstGeom>
          <a:ln>
            <a:solidFill>
              <a:schemeClr val="bg2">
                <a:lumMod val="50000"/>
              </a:schemeClr>
            </a:solidFill>
          </a:ln>
        </p:spPr>
      </p:pic>
    </p:spTree>
    <p:extLst>
      <p:ext uri="{BB962C8B-B14F-4D97-AF65-F5344CB8AC3E}">
        <p14:creationId xmlns:p14="http://schemas.microsoft.com/office/powerpoint/2010/main" val="33563998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Source Code Management</a:t>
            </a:r>
          </a:p>
        </p:txBody>
      </p:sp>
      <p:sp>
        <p:nvSpPr>
          <p:cNvPr id="6" name="Content Placeholder 4">
            <a:extLst>
              <a:ext uri="{FF2B5EF4-FFF2-40B4-BE49-F238E27FC236}">
                <a16:creationId xmlns:a16="http://schemas.microsoft.com/office/drawing/2014/main" id="{E569D04B-61ED-4855-AB30-EDCDB14BFAB3}"/>
              </a:ext>
            </a:extLst>
          </p:cNvPr>
          <p:cNvSpPr txBox="1">
            <a:spLocks/>
          </p:cNvSpPr>
          <p:nvPr/>
        </p:nvSpPr>
        <p:spPr>
          <a:xfrm>
            <a:off x="838200" y="5894774"/>
            <a:ext cx="9158056" cy="7989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Integrated source code management using Git or Subversion. Plugins for GitHub and GitLab. Allows code-level traceability.</a:t>
            </a:r>
          </a:p>
        </p:txBody>
      </p:sp>
      <p:grpSp>
        <p:nvGrpSpPr>
          <p:cNvPr id="3" name="Group 2">
            <a:extLst>
              <a:ext uri="{FF2B5EF4-FFF2-40B4-BE49-F238E27FC236}">
                <a16:creationId xmlns:a16="http://schemas.microsoft.com/office/drawing/2014/main" id="{FEEA93A6-2AB3-40C7-9465-32A12B237DCE}"/>
              </a:ext>
            </a:extLst>
          </p:cNvPr>
          <p:cNvGrpSpPr/>
          <p:nvPr/>
        </p:nvGrpSpPr>
        <p:grpSpPr>
          <a:xfrm>
            <a:off x="1340648" y="4490833"/>
            <a:ext cx="3262029" cy="1145101"/>
            <a:chOff x="1083194" y="4686141"/>
            <a:chExt cx="3262029" cy="1145101"/>
          </a:xfrm>
        </p:grpSpPr>
        <p:pic>
          <p:nvPicPr>
            <p:cNvPr id="9" name="Graphic 8">
              <a:extLst>
                <a:ext uri="{FF2B5EF4-FFF2-40B4-BE49-F238E27FC236}">
                  <a16:creationId xmlns:a16="http://schemas.microsoft.com/office/drawing/2014/main" id="{1AA616C3-EBED-42F9-94B3-B1E89C0CEA1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3194" y="4840257"/>
              <a:ext cx="1145101" cy="831801"/>
            </a:xfrm>
            <a:prstGeom prst="rect">
              <a:avLst/>
            </a:prstGeom>
          </p:spPr>
        </p:pic>
        <p:pic>
          <p:nvPicPr>
            <p:cNvPr id="10" name="Graphic 9">
              <a:extLst>
                <a:ext uri="{FF2B5EF4-FFF2-40B4-BE49-F238E27FC236}">
                  <a16:creationId xmlns:a16="http://schemas.microsoft.com/office/drawing/2014/main" id="{6333734E-658F-4CA9-995E-99A4E37E01A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00122" y="4686141"/>
              <a:ext cx="1145101" cy="1145101"/>
            </a:xfrm>
            <a:prstGeom prst="rect">
              <a:avLst/>
            </a:prstGeom>
          </p:spPr>
        </p:pic>
        <p:sp>
          <p:nvSpPr>
            <p:cNvPr id="11" name="TextBox 10">
              <a:extLst>
                <a:ext uri="{FF2B5EF4-FFF2-40B4-BE49-F238E27FC236}">
                  <a16:creationId xmlns:a16="http://schemas.microsoft.com/office/drawing/2014/main" id="{02BE88BD-80A2-4BBB-9FA1-4E544C102404}"/>
                </a:ext>
              </a:extLst>
            </p:cNvPr>
            <p:cNvSpPr txBox="1"/>
            <p:nvPr/>
          </p:nvSpPr>
          <p:spPr>
            <a:xfrm>
              <a:off x="2601157" y="5009879"/>
              <a:ext cx="458780" cy="584775"/>
            </a:xfrm>
            <a:prstGeom prst="rect">
              <a:avLst/>
            </a:prstGeom>
            <a:noFill/>
          </p:spPr>
          <p:txBody>
            <a:bodyPr wrap="none" rtlCol="0">
              <a:spAutoFit/>
            </a:bodyPr>
            <a:lstStyle/>
            <a:p>
              <a:r>
                <a:rPr lang="en-US" sz="3200" dirty="0"/>
                <a:t>&amp;</a:t>
              </a:r>
            </a:p>
          </p:txBody>
        </p:sp>
      </p:grpSp>
      <p:pic>
        <p:nvPicPr>
          <p:cNvPr id="5" name="Picture 4">
            <a:extLst>
              <a:ext uri="{FF2B5EF4-FFF2-40B4-BE49-F238E27FC236}">
                <a16:creationId xmlns:a16="http://schemas.microsoft.com/office/drawing/2014/main" id="{6D101AAE-5E1A-485B-B52C-42984C9181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7087" y="1407048"/>
            <a:ext cx="8092938" cy="2684335"/>
          </a:xfrm>
          <a:prstGeom prst="rect">
            <a:avLst/>
          </a:prstGeom>
          <a:ln>
            <a:solidFill>
              <a:srgbClr val="93A1A1"/>
            </a:solidFill>
          </a:ln>
        </p:spPr>
      </p:pic>
      <p:pic>
        <p:nvPicPr>
          <p:cNvPr id="8" name="Picture 7">
            <a:extLst>
              <a:ext uri="{FF2B5EF4-FFF2-40B4-BE49-F238E27FC236}">
                <a16:creationId xmlns:a16="http://schemas.microsoft.com/office/drawing/2014/main" id="{0D96CBB9-50DA-4F21-A2DA-2450E49CD6D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156720" y="2618360"/>
            <a:ext cx="6506740" cy="3203582"/>
          </a:xfrm>
          <a:prstGeom prst="rect">
            <a:avLst/>
          </a:prstGeom>
          <a:ln>
            <a:solidFill>
              <a:srgbClr val="93A1A1"/>
            </a:solidFill>
          </a:ln>
        </p:spPr>
      </p:pic>
    </p:spTree>
    <p:extLst>
      <p:ext uri="{BB962C8B-B14F-4D97-AF65-F5344CB8AC3E}">
        <p14:creationId xmlns:p14="http://schemas.microsoft.com/office/powerpoint/2010/main" val="7902792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DA84407-0EA2-4A99-9087-A1BFDBDBCF1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9714" y="1448064"/>
            <a:ext cx="7333861" cy="3739289"/>
          </a:xfrm>
          <a:prstGeom prst="rect">
            <a:avLst/>
          </a:prstGeom>
          <a:ln>
            <a:solidFill>
              <a:srgbClr val="93A1A1"/>
            </a:solidFill>
          </a:ln>
        </p:spPr>
      </p:pic>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Code Reviews &amp; Pull Requests</a:t>
            </a:r>
          </a:p>
        </p:txBody>
      </p:sp>
      <p:sp>
        <p:nvSpPr>
          <p:cNvPr id="6" name="Content Placeholder 4">
            <a:extLst>
              <a:ext uri="{FF2B5EF4-FFF2-40B4-BE49-F238E27FC236}">
                <a16:creationId xmlns:a16="http://schemas.microsoft.com/office/drawing/2014/main" id="{E569D04B-61ED-4855-AB30-EDCDB14BFAB3}"/>
              </a:ext>
            </a:extLst>
          </p:cNvPr>
          <p:cNvSpPr txBox="1">
            <a:spLocks/>
          </p:cNvSpPr>
          <p:nvPr/>
        </p:nvSpPr>
        <p:spPr>
          <a:xfrm>
            <a:off x="838200" y="5773476"/>
            <a:ext cx="9158056" cy="7989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Manage your development workflows including merge/pull requests and code reviews with </a:t>
            </a:r>
            <a:r>
              <a:rPr lang="en-US">
                <a:latin typeface="+mj-lt"/>
              </a:rPr>
              <a:t>full traceability.</a:t>
            </a:r>
            <a:endParaRPr lang="en-US" dirty="0">
              <a:latin typeface="+mj-lt"/>
            </a:endParaRPr>
          </a:p>
        </p:txBody>
      </p:sp>
      <p:pic>
        <p:nvPicPr>
          <p:cNvPr id="7" name="Picture 6">
            <a:extLst>
              <a:ext uri="{FF2B5EF4-FFF2-40B4-BE49-F238E27FC236}">
                <a16:creationId xmlns:a16="http://schemas.microsoft.com/office/drawing/2014/main" id="{D39AB972-89E2-4F34-AA8A-3B5EFE1155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86808" y="1791076"/>
            <a:ext cx="7725747" cy="3778636"/>
          </a:xfrm>
          <a:prstGeom prst="rect">
            <a:avLst/>
          </a:prstGeom>
          <a:ln>
            <a:solidFill>
              <a:srgbClr val="93A1A1"/>
            </a:solidFill>
          </a:ln>
        </p:spPr>
      </p:pic>
    </p:spTree>
    <p:extLst>
      <p:ext uri="{BB962C8B-B14F-4D97-AF65-F5344CB8AC3E}">
        <p14:creationId xmlns:p14="http://schemas.microsoft.com/office/powerpoint/2010/main" val="34644599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Task Tracking</a:t>
            </a:r>
          </a:p>
        </p:txBody>
      </p:sp>
      <p:sp>
        <p:nvSpPr>
          <p:cNvPr id="6" name="Content Placeholder 4">
            <a:extLst>
              <a:ext uri="{FF2B5EF4-FFF2-40B4-BE49-F238E27FC236}">
                <a16:creationId xmlns:a16="http://schemas.microsoft.com/office/drawing/2014/main" id="{3301E245-DE27-4FC7-B4FD-AB8C7D60ED0D}"/>
              </a:ext>
            </a:extLst>
          </p:cNvPr>
          <p:cNvSpPr txBox="1">
            <a:spLocks/>
          </p:cNvSpPr>
          <p:nvPr/>
        </p:nvSpPr>
        <p:spPr>
          <a:xfrm>
            <a:off x="838200" y="5743852"/>
            <a:ext cx="8501109" cy="94991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Track project tasks with customizable workflows.</a:t>
            </a:r>
            <a:br>
              <a:rPr lang="en-US" dirty="0">
                <a:latin typeface="+mj-lt"/>
              </a:rPr>
            </a:br>
            <a:r>
              <a:rPr lang="en-US" dirty="0">
                <a:latin typeface="+mj-lt"/>
              </a:rPr>
              <a:t>Measure progress against the requirements and user stories</a:t>
            </a:r>
          </a:p>
        </p:txBody>
      </p:sp>
      <p:pic>
        <p:nvPicPr>
          <p:cNvPr id="9218" name="Picture 1">
            <a:extLst>
              <a:ext uri="{FF2B5EF4-FFF2-40B4-BE49-F238E27FC236}">
                <a16:creationId xmlns:a16="http://schemas.microsoft.com/office/drawing/2014/main" id="{582EF889-F505-440A-9322-1AD31C24197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16816" y="1487333"/>
            <a:ext cx="7209719" cy="285384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DF448D3C-3113-4943-9398-14097FB5C59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37831" y="3293183"/>
            <a:ext cx="5486400" cy="2422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descr="A screenshot of a computer&#10;&#10;AI-generated content may be incorrect.">
            <a:extLst>
              <a:ext uri="{FF2B5EF4-FFF2-40B4-BE49-F238E27FC236}">
                <a16:creationId xmlns:a16="http://schemas.microsoft.com/office/drawing/2014/main" id="{75BF5376-1C32-8E45-C477-F1B2A4F358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8784" y="839586"/>
            <a:ext cx="5486400" cy="3879075"/>
          </a:xfrm>
          <a:prstGeom prst="rect">
            <a:avLst/>
          </a:prstGeom>
          <a:ln>
            <a:solidFill>
              <a:schemeClr val="bg2">
                <a:lumMod val="50000"/>
              </a:schemeClr>
            </a:solidFill>
          </a:ln>
        </p:spPr>
      </p:pic>
    </p:spTree>
    <p:extLst>
      <p:ext uri="{BB962C8B-B14F-4D97-AF65-F5344CB8AC3E}">
        <p14:creationId xmlns:p14="http://schemas.microsoft.com/office/powerpoint/2010/main" val="42184409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Issue &amp; Defect Tracking</a:t>
            </a:r>
          </a:p>
        </p:txBody>
      </p:sp>
      <p:sp>
        <p:nvSpPr>
          <p:cNvPr id="6" name="Content Placeholder 4">
            <a:extLst>
              <a:ext uri="{FF2B5EF4-FFF2-40B4-BE49-F238E27FC236}">
                <a16:creationId xmlns:a16="http://schemas.microsoft.com/office/drawing/2014/main" id="{E6662412-06CB-4B89-A007-6F66D67E9947}"/>
              </a:ext>
            </a:extLst>
          </p:cNvPr>
          <p:cNvSpPr txBox="1">
            <a:spLocks/>
          </p:cNvSpPr>
          <p:nvPr/>
        </p:nvSpPr>
        <p:spPr>
          <a:xfrm>
            <a:off x="838200" y="5773782"/>
            <a:ext cx="8501109" cy="91998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err="1">
                <a:latin typeface="+mj-lt"/>
              </a:rPr>
              <a:t>SpiraTeam</a:t>
            </a:r>
            <a:r>
              <a:rPr lang="en-US" dirty="0">
                <a:latin typeface="+mj-lt"/>
              </a:rPr>
              <a:t> includes a flexible bug and issue tracker with list and agile board views, and integrated workflow engine.</a:t>
            </a:r>
          </a:p>
        </p:txBody>
      </p:sp>
      <p:pic>
        <p:nvPicPr>
          <p:cNvPr id="7170" name="Picture 2">
            <a:extLst>
              <a:ext uri="{FF2B5EF4-FFF2-40B4-BE49-F238E27FC236}">
                <a16:creationId xmlns:a16="http://schemas.microsoft.com/office/drawing/2014/main" id="{C0B72C09-A00A-43C0-B485-816CED2A6A6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63552" y="1494623"/>
            <a:ext cx="7496867" cy="290040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descr="A screenshot of a chat&#10;&#10;AI-generated content may be incorrect.">
            <a:extLst>
              <a:ext uri="{FF2B5EF4-FFF2-40B4-BE49-F238E27FC236}">
                <a16:creationId xmlns:a16="http://schemas.microsoft.com/office/drawing/2014/main" id="{A0BF5A7B-88D6-2E66-38B9-C1022CC47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0196" y="2267991"/>
            <a:ext cx="8009083" cy="3384663"/>
          </a:xfrm>
          <a:prstGeom prst="rect">
            <a:avLst/>
          </a:prstGeom>
          <a:ln>
            <a:solidFill>
              <a:schemeClr val="bg2">
                <a:lumMod val="50000"/>
              </a:schemeClr>
            </a:solidFill>
          </a:ln>
        </p:spPr>
      </p:pic>
    </p:spTree>
    <p:extLst>
      <p:ext uri="{BB962C8B-B14F-4D97-AF65-F5344CB8AC3E}">
        <p14:creationId xmlns:p14="http://schemas.microsoft.com/office/powerpoint/2010/main" val="25593794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Collaboration and Instant Messaging</a:t>
            </a:r>
          </a:p>
        </p:txBody>
      </p:sp>
      <p:sp>
        <p:nvSpPr>
          <p:cNvPr id="5" name="Content Placeholder 4">
            <a:extLst>
              <a:ext uri="{FF2B5EF4-FFF2-40B4-BE49-F238E27FC236}">
                <a16:creationId xmlns:a16="http://schemas.microsoft.com/office/drawing/2014/main" id="{4917F4B8-BA9E-4B31-AA49-77E1CEB9ECD4}"/>
              </a:ext>
            </a:extLst>
          </p:cNvPr>
          <p:cNvSpPr>
            <a:spLocks noGrp="1"/>
          </p:cNvSpPr>
          <p:nvPr>
            <p:ph idx="1"/>
          </p:nvPr>
        </p:nvSpPr>
        <p:spPr>
          <a:xfrm>
            <a:off x="838200" y="5823752"/>
            <a:ext cx="9201539" cy="870012"/>
          </a:xfrm>
        </p:spPr>
        <p:txBody>
          <a:bodyPr>
            <a:noAutofit/>
          </a:bodyPr>
          <a:lstStyle/>
          <a:p>
            <a:pPr marL="0" indent="0">
              <a:buNone/>
            </a:pPr>
            <a:r>
              <a:rPr lang="en-US" dirty="0">
                <a:latin typeface="+mj-lt"/>
              </a:rPr>
              <a:t>Real-time collaboration and communication with </a:t>
            </a:r>
            <a:r>
              <a:rPr lang="en-US" dirty="0" err="1">
                <a:latin typeface="+mj-lt"/>
              </a:rPr>
              <a:t>SpiraTeam</a:t>
            </a:r>
            <a:r>
              <a:rPr lang="en-US" dirty="0">
                <a:latin typeface="+mj-lt"/>
              </a:rPr>
              <a:t> instant messenger, artifact following, RSS Feeds and Email</a:t>
            </a:r>
          </a:p>
        </p:txBody>
      </p:sp>
      <p:grpSp>
        <p:nvGrpSpPr>
          <p:cNvPr id="2" name="Group 1">
            <a:extLst>
              <a:ext uri="{FF2B5EF4-FFF2-40B4-BE49-F238E27FC236}">
                <a16:creationId xmlns:a16="http://schemas.microsoft.com/office/drawing/2014/main" id="{BB13B882-EB3E-4380-BB30-DC862DD185AC}"/>
              </a:ext>
            </a:extLst>
          </p:cNvPr>
          <p:cNvGrpSpPr/>
          <p:nvPr/>
        </p:nvGrpSpPr>
        <p:grpSpPr>
          <a:xfrm>
            <a:off x="1001697" y="1597819"/>
            <a:ext cx="9607119" cy="4225932"/>
            <a:chOff x="1001697" y="1597819"/>
            <a:chExt cx="8107363" cy="3662362"/>
          </a:xfrm>
        </p:grpSpPr>
        <p:pic>
          <p:nvPicPr>
            <p:cNvPr id="6" name="Picture 11">
              <a:extLst>
                <a:ext uri="{FF2B5EF4-FFF2-40B4-BE49-F238E27FC236}">
                  <a16:creationId xmlns:a16="http://schemas.microsoft.com/office/drawing/2014/main" id="{EAE3444F-EF0D-4091-B905-323E2AE21D0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59097" y="2934494"/>
              <a:ext cx="6049963"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12107FDF-A9FE-43E3-98F7-BF45FBF0368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01697" y="1597819"/>
              <a:ext cx="3200400" cy="366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a:extLst>
                <a:ext uri="{FF2B5EF4-FFF2-40B4-BE49-F238E27FC236}">
                  <a16:creationId xmlns:a16="http://schemas.microsoft.com/office/drawing/2014/main" id="{5311AD4C-BB47-4A1C-9733-3D41F244BDD2}"/>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68697" y="1796256"/>
              <a:ext cx="44481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937527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Document Management</a:t>
            </a:r>
          </a:p>
        </p:txBody>
      </p:sp>
      <p:sp>
        <p:nvSpPr>
          <p:cNvPr id="6" name="Content Placeholder 4">
            <a:extLst>
              <a:ext uri="{FF2B5EF4-FFF2-40B4-BE49-F238E27FC236}">
                <a16:creationId xmlns:a16="http://schemas.microsoft.com/office/drawing/2014/main" id="{7C6F8FD8-F8E1-4124-8FE5-63480A9E2A16}"/>
              </a:ext>
            </a:extLst>
          </p:cNvPr>
          <p:cNvSpPr txBox="1">
            <a:spLocks/>
          </p:cNvSpPr>
          <p:nvPr/>
        </p:nvSpPr>
        <p:spPr>
          <a:xfrm>
            <a:off x="838200" y="5726098"/>
            <a:ext cx="8989381" cy="967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Complete integrated document management system with versioning, check-in/out and approval workflows.</a:t>
            </a:r>
          </a:p>
        </p:txBody>
      </p:sp>
      <p:pic>
        <p:nvPicPr>
          <p:cNvPr id="12290" name="Picture 1">
            <a:extLst>
              <a:ext uri="{FF2B5EF4-FFF2-40B4-BE49-F238E27FC236}">
                <a16:creationId xmlns:a16="http://schemas.microsoft.com/office/drawing/2014/main" id="{B8446422-DE32-4BC0-B338-AFD4262E463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81307" y="1586575"/>
            <a:ext cx="10435170" cy="28522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291" name="Picture 3">
            <a:extLst>
              <a:ext uri="{FF2B5EF4-FFF2-40B4-BE49-F238E27FC236}">
                <a16:creationId xmlns:a16="http://schemas.microsoft.com/office/drawing/2014/main" id="{DD9A2A41-A38B-4F23-A7D8-B936CDE5266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44216" y="2675262"/>
            <a:ext cx="6794481" cy="2066262"/>
          </a:xfrm>
          <a:prstGeom prst="rect">
            <a:avLst/>
          </a:prstGeom>
          <a:noFill/>
          <a:ln w="9525">
            <a:solidFill>
              <a:srgbClr val="93A1A1"/>
            </a:solidFill>
            <a:miter lim="800000"/>
            <a:headEnd/>
            <a:tailEnd/>
          </a:ln>
          <a:extLst>
            <a:ext uri="{909E8E84-426E-40DD-AFC4-6F175D3DCCD1}">
              <a14:hiddenFill xmlns:a14="http://schemas.microsoft.com/office/drawing/2010/main">
                <a:solidFill>
                  <a:srgbClr val="FFFFFF"/>
                </a:solidFill>
              </a14:hiddenFill>
            </a:ext>
          </a:extLst>
        </p:spPr>
      </p:pic>
      <p:pic>
        <p:nvPicPr>
          <p:cNvPr id="12293" name="Picture 5">
            <a:extLst>
              <a:ext uri="{FF2B5EF4-FFF2-40B4-BE49-F238E27FC236}">
                <a16:creationId xmlns:a16="http://schemas.microsoft.com/office/drawing/2014/main" id="{9BBA5267-52B1-4AB3-8850-F79CF01FD93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875978" y="4343260"/>
            <a:ext cx="6496621" cy="131774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107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EBBA41-9B8B-466F-902F-C70FD9074473}"/>
              </a:ext>
            </a:extLst>
          </p:cNvPr>
          <p:cNvSpPr>
            <a:spLocks noGrp="1"/>
          </p:cNvSpPr>
          <p:nvPr>
            <p:ph type="title"/>
          </p:nvPr>
        </p:nvSpPr>
        <p:spPr/>
        <p:txBody>
          <a:bodyPr/>
          <a:lstStyle/>
          <a:p>
            <a:r>
              <a:rPr lang="en-US" dirty="0"/>
              <a:t>Customizable Reporting</a:t>
            </a:r>
          </a:p>
        </p:txBody>
      </p:sp>
      <p:sp>
        <p:nvSpPr>
          <p:cNvPr id="6" name="Content Placeholder 4">
            <a:extLst>
              <a:ext uri="{FF2B5EF4-FFF2-40B4-BE49-F238E27FC236}">
                <a16:creationId xmlns:a16="http://schemas.microsoft.com/office/drawing/2014/main" id="{335FC95B-E95E-4D5D-9243-FA40041072CB}"/>
              </a:ext>
            </a:extLst>
          </p:cNvPr>
          <p:cNvSpPr txBox="1">
            <a:spLocks/>
          </p:cNvSpPr>
          <p:nvPr/>
        </p:nvSpPr>
        <p:spPr>
          <a:xfrm>
            <a:off x="838200" y="5959680"/>
            <a:ext cx="8501109" cy="73408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Kanit" panose="00000500000000000000" pitchFamily="2" charset="-34"/>
                <a:ea typeface="+mn-ea"/>
                <a:cs typeface="Kanit" panose="00000500000000000000" pitchFamily="2" charset="-34"/>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Kanit" panose="00000500000000000000" pitchFamily="2" charset="-34"/>
                <a:ea typeface="+mn-ea"/>
                <a:cs typeface="Kanit" panose="00000500000000000000" pitchFamily="2"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Kanit" panose="00000500000000000000" pitchFamily="2" charset="-34"/>
                <a:ea typeface="+mn-ea"/>
                <a:cs typeface="Kanit" panose="00000500000000000000" pitchFamily="2"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Kanit" panose="00000500000000000000" pitchFamily="2" charset="-34"/>
                <a:ea typeface="+mn-ea"/>
                <a:cs typeface="Kanit" panose="00000500000000000000" pitchFamily="2"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dirty="0">
                <a:latin typeface="+mj-lt"/>
              </a:rPr>
              <a:t>Library of standard and custom reports, export in various formats including Word, PDF, Excel and PDF</a:t>
            </a:r>
          </a:p>
        </p:txBody>
      </p:sp>
      <p:pic>
        <p:nvPicPr>
          <p:cNvPr id="13315" name="Picture 3">
            <a:extLst>
              <a:ext uri="{FF2B5EF4-FFF2-40B4-BE49-F238E27FC236}">
                <a16:creationId xmlns:a16="http://schemas.microsoft.com/office/drawing/2014/main" id="{AB882F95-8E4E-45E1-962B-870DB1A1C09B}"/>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38784" y="1478512"/>
            <a:ext cx="5904008" cy="3854005"/>
          </a:xfrm>
          <a:prstGeom prst="rect">
            <a:avLst/>
          </a:prstGeom>
          <a:noFill/>
          <a:ln w="9525">
            <a:solidFill>
              <a:srgbClr val="93A1A1"/>
            </a:solidFill>
            <a:miter lim="800000"/>
            <a:headEnd/>
            <a:tailEnd/>
          </a:ln>
          <a:extLst>
            <a:ext uri="{909E8E84-426E-40DD-AFC4-6F175D3DCCD1}">
              <a14:hiddenFill xmlns:a14="http://schemas.microsoft.com/office/drawing/2010/main">
                <a:solidFill>
                  <a:srgbClr val="FFFFFF"/>
                </a:solidFill>
              </a14:hiddenFill>
            </a:ext>
          </a:extLst>
        </p:spPr>
      </p:pic>
      <p:pic>
        <p:nvPicPr>
          <p:cNvPr id="13314" name="Picture 1">
            <a:extLst>
              <a:ext uri="{FF2B5EF4-FFF2-40B4-BE49-F238E27FC236}">
                <a16:creationId xmlns:a16="http://schemas.microsoft.com/office/drawing/2014/main" id="{77DEF9DC-05BE-4DEE-B79E-3B07A4D0FD7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90204" y="2214323"/>
            <a:ext cx="7119877" cy="352079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3316" name="Picture 4">
            <a:extLst>
              <a:ext uri="{FF2B5EF4-FFF2-40B4-BE49-F238E27FC236}">
                <a16:creationId xmlns:a16="http://schemas.microsoft.com/office/drawing/2014/main" id="{8788F057-DE44-45CB-B694-D0123561065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962953" y="2881136"/>
            <a:ext cx="4695253" cy="3078543"/>
          </a:xfrm>
          <a:prstGeom prst="rect">
            <a:avLst/>
          </a:prstGeom>
          <a:noFill/>
          <a:ln w="9525">
            <a:solidFill>
              <a:srgbClr val="93A1A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31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sp>
        <p:nvSpPr>
          <p:cNvPr id="585" name="Google Shape;585;p108"/>
          <p:cNvSpPr/>
          <p:nvPr/>
        </p:nvSpPr>
        <p:spPr>
          <a:xfrm>
            <a:off x="601434" y="1071100"/>
            <a:ext cx="11249190" cy="3494307"/>
          </a:xfrm>
          <a:prstGeom prst="rect">
            <a:avLst/>
          </a:prstGeom>
          <a:solidFill>
            <a:srgbClr val="344A5E"/>
          </a:solidFill>
          <a:ln w="12700" cap="flat" cmpd="sng">
            <a:solidFill>
              <a:schemeClr val="dk1"/>
            </a:solidFill>
            <a:prstDash val="solid"/>
            <a:miter lim="800000"/>
            <a:headEnd type="none" w="sm" len="sm"/>
            <a:tailEnd type="none" w="sm" len="sm"/>
          </a:ln>
          <a:effectLst>
            <a:outerShdw blurRad="38100" sx="101000" sy="101000" algn="ctr" rotWithShape="0">
              <a:srgbClr val="000000">
                <a:alpha val="40000"/>
              </a:srgbClr>
            </a:outerShdw>
          </a:effectLst>
        </p:spPr>
        <p:txBody>
          <a:bodyPr spcFirstLastPara="1" wrap="square" lIns="91425" tIns="274300" rIns="91425" bIns="182875" anchor="t" anchorCtr="0">
            <a:noAutofit/>
          </a:bodyPr>
          <a:lstStyle/>
          <a:p>
            <a:pPr marL="0" marR="0" lvl="0" indent="0" algn="ctr" defTabSz="914400" rtl="0" eaLnBrk="1" fontAlgn="auto" latinLnBrk="0" hangingPunct="1">
              <a:lnSpc>
                <a:spcPct val="100000"/>
              </a:lnSpc>
              <a:spcBef>
                <a:spcPts val="0"/>
              </a:spcBef>
              <a:spcAft>
                <a:spcPts val="0"/>
              </a:spcAft>
              <a:buClr>
                <a:srgbClr val="F79910"/>
              </a:buClr>
              <a:buSzPts val="1800"/>
              <a:buFont typeface="Arial"/>
              <a:buNone/>
              <a:tabLst/>
              <a:defRPr/>
            </a:pPr>
            <a:r>
              <a:rPr kumimoji="0" lang="en-US" sz="2000" b="1" i="0" u="none" strike="noStrike" kern="0" cap="none" spc="0" normalizeH="0" baseline="0" noProof="0">
                <a:ln>
                  <a:noFill/>
                </a:ln>
                <a:solidFill>
                  <a:srgbClr val="F79910"/>
                </a:solidFill>
                <a:effectLst/>
                <a:uLnTx/>
                <a:uFillTx/>
                <a:latin typeface="Josefin Sans"/>
                <a:ea typeface="Josefin Sans"/>
                <a:cs typeface="Josefin Sans"/>
                <a:sym typeface="Josefin Sans"/>
              </a:rPr>
              <a:t>SpiraPlan®</a:t>
            </a:r>
            <a:r>
              <a:rPr kumimoji="0" lang="en-US" sz="2000" b="0" i="0" u="none" strike="noStrike" kern="0" cap="none" spc="0" normalizeH="0" baseline="0" noProof="0">
                <a:ln>
                  <a:noFill/>
                </a:ln>
                <a:solidFill>
                  <a:srgbClr val="000000"/>
                </a:solidFill>
                <a:effectLst/>
                <a:uLnTx/>
                <a:uFillTx/>
                <a:latin typeface="Josefin Sans"/>
                <a:ea typeface="Josefin Sans"/>
                <a:cs typeface="Josefin Sans"/>
                <a:sym typeface="Josefin Sans"/>
              </a:rPr>
              <a:t> </a:t>
            </a:r>
            <a:r>
              <a:rPr kumimoji="0" lang="en-US" sz="2000" b="0" i="0" u="none" strike="noStrike" kern="0" cap="none" spc="0" normalizeH="0" baseline="0" noProof="0">
                <a:ln>
                  <a:noFill/>
                </a:ln>
                <a:solidFill>
                  <a:srgbClr val="FFFFFF"/>
                </a:solidFill>
                <a:effectLst/>
                <a:uLnTx/>
                <a:uFillTx/>
                <a:latin typeface="Josefin Sans"/>
                <a:ea typeface="Josefin Sans"/>
                <a:cs typeface="Josefin Sans"/>
                <a:sym typeface="Josefin Sans"/>
              </a:rPr>
              <a:t>- Agile Program &amp; Portfolio Management for the Enterprise</a:t>
            </a:r>
            <a:endParaRPr kumimoji="0" sz="20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586" name="Google Shape;586;p108"/>
          <p:cNvSpPr/>
          <p:nvPr/>
        </p:nvSpPr>
        <p:spPr>
          <a:xfrm>
            <a:off x="755904" y="1899899"/>
            <a:ext cx="10972800" cy="2515984"/>
          </a:xfrm>
          <a:prstGeom prst="rect">
            <a:avLst/>
          </a:prstGeom>
          <a:solidFill>
            <a:srgbClr val="5B6B7F"/>
          </a:solidFill>
          <a:ln>
            <a:noFill/>
          </a:ln>
          <a:effectLst>
            <a:outerShdw blurRad="50800" sx="101000" sy="101000" algn="ctr" rotWithShape="0">
              <a:srgbClr val="000000">
                <a:alpha val="40000"/>
              </a:srgbClr>
            </a:outerShdw>
          </a:effectLst>
        </p:spPr>
        <p:txBody>
          <a:bodyPr spcFirstLastPara="1" wrap="square" lIns="91425" tIns="182875" rIns="91425" bIns="182875" anchor="t" anchorCtr="0">
            <a:noAutofit/>
          </a:bodyPr>
          <a:lstStyle/>
          <a:p>
            <a:pPr marL="0" marR="0" lvl="0" indent="0" algn="ctr" defTabSz="914400" rtl="0" eaLnBrk="1" fontAlgn="auto" latinLnBrk="0" hangingPunct="1">
              <a:lnSpc>
                <a:spcPct val="100000"/>
              </a:lnSpc>
              <a:spcBef>
                <a:spcPts val="0"/>
              </a:spcBef>
              <a:spcAft>
                <a:spcPts val="0"/>
              </a:spcAft>
              <a:buClr>
                <a:srgbClr val="F79910"/>
              </a:buClr>
              <a:buSzPts val="1800"/>
              <a:buFont typeface="Arial"/>
              <a:buNone/>
              <a:tabLst/>
              <a:defRPr/>
            </a:pPr>
            <a:r>
              <a:rPr kumimoji="0" lang="en-US" sz="2000" b="1" i="0" u="none" strike="noStrike" kern="0" cap="none" spc="0" normalizeH="0" baseline="0" noProof="0">
                <a:ln>
                  <a:noFill/>
                </a:ln>
                <a:solidFill>
                  <a:srgbClr val="F79910"/>
                </a:solidFill>
                <a:effectLst/>
                <a:uLnTx/>
                <a:uFillTx/>
                <a:latin typeface="Josefin Sans"/>
                <a:ea typeface="Josefin Sans"/>
                <a:cs typeface="Josefin Sans"/>
                <a:sym typeface="Josefin Sans"/>
              </a:rPr>
              <a:t>SpiraTeam®</a:t>
            </a:r>
            <a:r>
              <a:rPr kumimoji="0" lang="en-US" sz="2000" b="0" i="0" u="none" strike="noStrike" kern="0" cap="none" spc="0" normalizeH="0" baseline="0" noProof="0">
                <a:ln>
                  <a:noFill/>
                </a:ln>
                <a:solidFill>
                  <a:srgbClr val="000000"/>
                </a:solidFill>
                <a:effectLst/>
                <a:uLnTx/>
                <a:uFillTx/>
                <a:latin typeface="Josefin Sans"/>
                <a:ea typeface="Josefin Sans"/>
                <a:cs typeface="Josefin Sans"/>
                <a:sym typeface="Josefin Sans"/>
              </a:rPr>
              <a:t> </a:t>
            </a:r>
            <a:r>
              <a:rPr kumimoji="0" lang="en-US" sz="2000" b="0" i="0" u="none" strike="noStrike" kern="0" cap="none" spc="0" normalizeH="0" baseline="0" noProof="0">
                <a:ln>
                  <a:noFill/>
                </a:ln>
                <a:solidFill>
                  <a:srgbClr val="FFFFFF"/>
                </a:solidFill>
                <a:effectLst/>
                <a:uLnTx/>
                <a:uFillTx/>
                <a:latin typeface="Josefin Sans"/>
                <a:ea typeface="Josefin Sans"/>
                <a:cs typeface="Josefin Sans"/>
                <a:sym typeface="Josefin Sans"/>
              </a:rPr>
              <a:t>- Agile Lifecycle Management for Teams</a:t>
            </a:r>
            <a:endParaRPr kumimoji="0" sz="20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587" name="Google Shape;587;p108"/>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The Inflectra® Platform</a:t>
            </a:r>
            <a:endParaRPr>
              <a:latin typeface="Josefin Sans"/>
              <a:ea typeface="Josefin Sans"/>
              <a:cs typeface="Josefin Sans"/>
              <a:sym typeface="Josefin Sans"/>
            </a:endParaRPr>
          </a:p>
        </p:txBody>
      </p:sp>
      <p:sp>
        <p:nvSpPr>
          <p:cNvPr id="588" name="Google Shape;588;p108"/>
          <p:cNvSpPr/>
          <p:nvPr/>
        </p:nvSpPr>
        <p:spPr>
          <a:xfrm>
            <a:off x="2084832" y="2597906"/>
            <a:ext cx="8452034" cy="724170"/>
          </a:xfrm>
          <a:prstGeom prst="rect">
            <a:avLst/>
          </a:prstGeom>
          <a:solidFill>
            <a:srgbClr val="748697"/>
          </a:solidFill>
          <a:ln>
            <a:noFill/>
          </a:ln>
          <a:effectLst>
            <a:outerShdw blurRad="63500" sx="102000" sy="102000" algn="ctr" rotWithShape="0">
              <a:srgbClr val="000000">
                <a:alpha val="40000"/>
              </a:srgbClr>
            </a:outerShdw>
          </a:effectLst>
        </p:spPr>
        <p:txBody>
          <a:bodyPr spcFirstLastPara="1" wrap="square" lIns="91425" tIns="182875" rIns="91425" bIns="182875" anchor="ctr" anchorCtr="0">
            <a:noAutofit/>
          </a:bodyPr>
          <a:lstStyle/>
          <a:p>
            <a:pPr marL="0" marR="0" lvl="0" indent="0" algn="ctr" defTabSz="914400" rtl="0" eaLnBrk="1" fontAlgn="auto" latinLnBrk="0" hangingPunct="1">
              <a:lnSpc>
                <a:spcPct val="100000"/>
              </a:lnSpc>
              <a:spcBef>
                <a:spcPts val="0"/>
              </a:spcBef>
              <a:spcAft>
                <a:spcPts val="0"/>
              </a:spcAft>
              <a:buClr>
                <a:srgbClr val="F79910"/>
              </a:buClr>
              <a:buSzPts val="1800"/>
              <a:buFont typeface="Arial"/>
              <a:buNone/>
              <a:tabLst/>
              <a:defRPr/>
            </a:pPr>
            <a:r>
              <a:rPr kumimoji="0" lang="en-US" sz="2000" b="1" i="0" u="none" strike="noStrike" kern="0" cap="none" spc="0" normalizeH="0" baseline="0" noProof="0" dirty="0">
                <a:ln>
                  <a:noFill/>
                </a:ln>
                <a:solidFill>
                  <a:srgbClr val="F79910"/>
                </a:solidFill>
                <a:effectLst/>
                <a:uLnTx/>
                <a:uFillTx/>
                <a:latin typeface="Josefin Sans"/>
                <a:ea typeface="Josefin Sans"/>
                <a:cs typeface="Josefin Sans"/>
                <a:sym typeface="Josefin Sans"/>
              </a:rPr>
              <a:t>SpiraTest® </a:t>
            </a:r>
            <a:r>
              <a:rPr kumimoji="0" lang="en-US" sz="2000" b="0" i="0" u="none" strike="noStrike" kern="0" cap="none" spc="0" normalizeH="0" baseline="0" noProof="0" dirty="0">
                <a:ln>
                  <a:noFill/>
                </a:ln>
                <a:solidFill>
                  <a:srgbClr val="FFFFFF"/>
                </a:solidFill>
                <a:effectLst/>
                <a:uLnTx/>
                <a:uFillTx/>
                <a:latin typeface="Josefin Sans"/>
                <a:ea typeface="Josefin Sans"/>
                <a:cs typeface="Josefin Sans"/>
                <a:sym typeface="Josefin Sans"/>
              </a:rPr>
              <a:t>- Test Management for Teams</a:t>
            </a:r>
            <a:endParaRPr kumimoji="0" sz="2000" b="0" i="0" u="none" strike="noStrike" kern="0" cap="none" spc="0" normalizeH="0" baseline="0" noProof="0" dirty="0">
              <a:ln>
                <a:noFill/>
              </a:ln>
              <a:solidFill>
                <a:srgbClr val="FFFFFF"/>
              </a:solidFill>
              <a:effectLst/>
              <a:uLnTx/>
              <a:uFillTx/>
              <a:latin typeface="Josefin Sans"/>
              <a:ea typeface="Josefin Sans"/>
              <a:cs typeface="Josefin Sans"/>
              <a:sym typeface="Josefin Sans"/>
            </a:endParaRPr>
          </a:p>
        </p:txBody>
      </p:sp>
      <p:sp>
        <p:nvSpPr>
          <p:cNvPr id="589" name="Google Shape;589;p108"/>
          <p:cNvSpPr/>
          <p:nvPr/>
        </p:nvSpPr>
        <p:spPr>
          <a:xfrm>
            <a:off x="601434" y="5589450"/>
            <a:ext cx="5714699" cy="802504"/>
          </a:xfrm>
          <a:prstGeom prst="rect">
            <a:avLst/>
          </a:prstGeom>
          <a:solidFill>
            <a:srgbClr val="ECF1F2"/>
          </a:solidFill>
          <a:ln>
            <a:noFill/>
          </a:ln>
          <a:effectLst>
            <a:outerShdw blurRad="63500" sx="102000" sy="102000" algn="ctr" rotWithShape="0">
              <a:srgbClr val="000000">
                <a:alpha val="40000"/>
              </a:srgbClr>
            </a:outerShdw>
          </a:effectLst>
        </p:spPr>
        <p:txBody>
          <a:bodyPr spcFirstLastPara="1" wrap="square" lIns="91425" tIns="182875" rIns="91425" bIns="182875" anchor="ctr" anchorCtr="0">
            <a:noAutofit/>
          </a:bodyPr>
          <a:lstStyle/>
          <a:p>
            <a:pPr marL="0" marR="0" lvl="0" indent="0" algn="ctr" defTabSz="914400" rtl="0" eaLnBrk="1" fontAlgn="auto" latinLnBrk="0" hangingPunct="1">
              <a:lnSpc>
                <a:spcPct val="100000"/>
              </a:lnSpc>
              <a:spcBef>
                <a:spcPts val="0"/>
              </a:spcBef>
              <a:spcAft>
                <a:spcPts val="0"/>
              </a:spcAft>
              <a:buClr>
                <a:srgbClr val="F79910"/>
              </a:buClr>
              <a:buSzPts val="1800"/>
              <a:buFont typeface="Arial"/>
              <a:buNone/>
              <a:tabLst/>
              <a:defRPr/>
            </a:pPr>
            <a:r>
              <a:rPr kumimoji="0" lang="en-US" sz="1800" b="1" i="0" u="none" strike="noStrike" kern="0" cap="none" spc="0" normalizeH="0" baseline="0" noProof="0">
                <a:ln>
                  <a:noFill/>
                </a:ln>
                <a:solidFill>
                  <a:srgbClr val="F79910"/>
                </a:solidFill>
                <a:effectLst/>
                <a:uLnTx/>
                <a:uFillTx/>
                <a:latin typeface="Josefin Sans"/>
                <a:ea typeface="Josefin Sans"/>
                <a:cs typeface="Josefin Sans"/>
                <a:sym typeface="Josefin Sans"/>
              </a:rPr>
              <a:t>KronoDesk</a:t>
            </a:r>
            <a:r>
              <a:rPr kumimoji="0" lang="en-US" sz="1800" b="1" i="0" u="none" strike="noStrike" kern="0" cap="none" spc="0" normalizeH="0" baseline="30000" noProof="0">
                <a:ln>
                  <a:noFill/>
                </a:ln>
                <a:solidFill>
                  <a:srgbClr val="F79910"/>
                </a:solidFill>
                <a:effectLst/>
                <a:uLnTx/>
                <a:uFillTx/>
                <a:latin typeface="Josefin Sans"/>
                <a:ea typeface="Josefin Sans"/>
                <a:cs typeface="Josefin Sans"/>
                <a:sym typeface="Josefin Sans"/>
              </a:rPr>
              <a:t>®</a:t>
            </a:r>
            <a:r>
              <a:rPr kumimoji="0" lang="en-US" sz="1800" b="0" i="0" u="none" strike="noStrike" kern="0" cap="none" spc="0" normalizeH="0" baseline="0" noProof="0">
                <a:ln>
                  <a:noFill/>
                </a:ln>
                <a:solidFill>
                  <a:srgbClr val="084655"/>
                </a:solidFill>
                <a:effectLst/>
                <a:uLnTx/>
                <a:uFillTx/>
                <a:latin typeface="Josefin Sans"/>
                <a:ea typeface="Josefin Sans"/>
                <a:cs typeface="Josefin Sans"/>
                <a:sym typeface="Josefin Sans"/>
              </a:rPr>
              <a:t>- Customer Service Desk</a:t>
            </a:r>
            <a:endParaRPr kumimoji="0" sz="18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590" name="Google Shape;590;p108"/>
          <p:cNvSpPr/>
          <p:nvPr/>
        </p:nvSpPr>
        <p:spPr>
          <a:xfrm>
            <a:off x="601434" y="4669489"/>
            <a:ext cx="11249190" cy="802504"/>
          </a:xfrm>
          <a:prstGeom prst="rect">
            <a:avLst/>
          </a:prstGeom>
          <a:solidFill>
            <a:srgbClr val="EADFFF"/>
          </a:solidFill>
          <a:ln>
            <a:noFill/>
          </a:ln>
          <a:effectLst>
            <a:outerShdw blurRad="50800" sx="101000" sy="101000" algn="ctr" rotWithShape="0">
              <a:srgbClr val="000000">
                <a:alpha val="40000"/>
              </a:srgbClr>
            </a:outerShdw>
          </a:effectLst>
        </p:spPr>
        <p:txBody>
          <a:bodyPr spcFirstLastPara="1" wrap="square" lIns="91425" tIns="182875" rIns="91425" bIns="182875" anchor="ctr" anchorCtr="0">
            <a:noAutofit/>
          </a:bodyPr>
          <a:lstStyle/>
          <a:p>
            <a:pPr marL="0" marR="0" lvl="0" indent="0" algn="ctr" defTabSz="914400" rtl="0" eaLnBrk="1" fontAlgn="auto" latinLnBrk="0" hangingPunct="1">
              <a:lnSpc>
                <a:spcPct val="100000"/>
              </a:lnSpc>
              <a:spcBef>
                <a:spcPts val="0"/>
              </a:spcBef>
              <a:spcAft>
                <a:spcPts val="0"/>
              </a:spcAft>
              <a:buClr>
                <a:srgbClr val="F79910"/>
              </a:buClr>
              <a:buSzPts val="1800"/>
              <a:buFont typeface="Arial"/>
              <a:buNone/>
              <a:tabLst/>
              <a:defRPr/>
            </a:pPr>
            <a:r>
              <a:rPr kumimoji="0" lang="en-US" sz="2000" b="1" i="0" u="none" strike="noStrike" kern="0" cap="none" spc="0" normalizeH="0" baseline="0" noProof="0">
                <a:ln>
                  <a:noFill/>
                </a:ln>
                <a:solidFill>
                  <a:srgbClr val="F79910"/>
                </a:solidFill>
                <a:effectLst/>
                <a:uLnTx/>
                <a:uFillTx/>
                <a:latin typeface="Josefin Sans"/>
                <a:ea typeface="Josefin Sans"/>
                <a:cs typeface="Josefin Sans"/>
                <a:sym typeface="Josefin Sans"/>
              </a:rPr>
              <a:t>Rapise® </a:t>
            </a:r>
            <a:r>
              <a:rPr kumimoji="0" lang="en-US" sz="2000" b="0" i="0" u="none" strike="noStrike" kern="0" cap="none" spc="0" normalizeH="0" baseline="0" noProof="0">
                <a:ln>
                  <a:noFill/>
                </a:ln>
                <a:solidFill>
                  <a:srgbClr val="084655"/>
                </a:solidFill>
                <a:effectLst/>
                <a:uLnTx/>
                <a:uFillTx/>
                <a:latin typeface="Josefin Sans"/>
                <a:ea typeface="Josefin Sans"/>
                <a:cs typeface="Josefin Sans"/>
                <a:sym typeface="Josefin Sans"/>
              </a:rPr>
              <a:t>- AI-Powered Test Automation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91" name="Google Shape;591;p108"/>
          <p:cNvSpPr/>
          <p:nvPr/>
        </p:nvSpPr>
        <p:spPr>
          <a:xfrm>
            <a:off x="946626" y="3503288"/>
            <a:ext cx="3430502" cy="724169"/>
          </a:xfrm>
          <a:prstGeom prst="rect">
            <a:avLst/>
          </a:prstGeom>
          <a:solidFill>
            <a:srgbClr val="D8D8D8"/>
          </a:solidFill>
          <a:ln>
            <a:noFill/>
          </a:ln>
          <a:effectLst>
            <a:outerShdw blurRad="50800" sx="101000" sy="101000" algn="ctr" rotWithShape="0">
              <a:srgbClr val="000000">
                <a:alpha val="40000"/>
              </a:srgbClr>
            </a:outerShdw>
          </a:effectLst>
        </p:spPr>
        <p:txBody>
          <a:bodyPr spcFirstLastPara="1" wrap="square" lIns="182875" tIns="182875" rIns="91425" bIns="182875" anchor="ctr" anchorCtr="0">
            <a:noAutofit/>
          </a:bodyPr>
          <a:lstStyle/>
          <a:p>
            <a:pPr marL="0" marR="0" lvl="0" indent="0" algn="l" defTabSz="914400" rtl="0" eaLnBrk="1" fontAlgn="auto" latinLnBrk="0" hangingPunct="1">
              <a:lnSpc>
                <a:spcPct val="100000"/>
              </a:lnSpc>
              <a:spcBef>
                <a:spcPts val="0"/>
              </a:spcBef>
              <a:spcAft>
                <a:spcPts val="0"/>
              </a:spcAft>
              <a:buClr>
                <a:srgbClr val="F79910"/>
              </a:buClr>
              <a:buSzPts val="1800"/>
              <a:buFont typeface="Arial"/>
              <a:buNone/>
              <a:tabLst/>
              <a:defRPr/>
            </a:pPr>
            <a:r>
              <a:rPr kumimoji="0" lang="en-US" sz="1800" b="1" i="0" u="none" strike="noStrike" kern="0" cap="none" spc="0" normalizeH="0" baseline="0" noProof="0" dirty="0">
                <a:ln>
                  <a:noFill/>
                </a:ln>
                <a:solidFill>
                  <a:srgbClr val="F79910"/>
                </a:solidFill>
                <a:effectLst/>
                <a:uLnTx/>
                <a:uFillTx/>
                <a:latin typeface="Josefin Sans"/>
                <a:ea typeface="Josefin Sans"/>
                <a:cs typeface="Josefin Sans"/>
                <a:sym typeface="Josefin Sans"/>
              </a:rPr>
              <a:t>DataSync</a:t>
            </a:r>
            <a:r>
              <a:rPr kumimoji="0" lang="en-US" sz="1800" b="1" i="0" u="none" strike="noStrike" kern="0" cap="none" spc="0" normalizeH="0" baseline="30000" noProof="0" dirty="0">
                <a:ln>
                  <a:noFill/>
                </a:ln>
                <a:solidFill>
                  <a:srgbClr val="F79910"/>
                </a:solidFill>
                <a:effectLst/>
                <a:uLnTx/>
                <a:uFillTx/>
                <a:latin typeface="Josefin Sans"/>
                <a:ea typeface="Josefin Sans"/>
                <a:cs typeface="Josefin Sans"/>
                <a:sym typeface="Josefin Sans"/>
              </a:rPr>
              <a:t>™</a:t>
            </a:r>
            <a:r>
              <a:rPr kumimoji="0" lang="en-US" sz="1800" b="1" i="0" u="none" strike="noStrike" kern="0" cap="none" spc="0" normalizeH="0" baseline="0" noProof="0" dirty="0">
                <a:ln>
                  <a:noFill/>
                </a:ln>
                <a:solidFill>
                  <a:srgbClr val="F79910"/>
                </a:solidFill>
                <a:effectLst/>
                <a:uLnTx/>
                <a:uFillTx/>
                <a:latin typeface="Josefin Sans"/>
                <a:ea typeface="Josefin Sans"/>
                <a:cs typeface="Josefin Sans"/>
                <a:sym typeface="Josefin Sans"/>
              </a:rPr>
              <a:t> </a:t>
            </a:r>
            <a:r>
              <a:rPr kumimoji="0" lang="en-US" sz="1800" b="0" i="0" u="none" strike="noStrike" kern="0" cap="none" spc="0" normalizeH="0" baseline="0" noProof="0" dirty="0">
                <a:ln>
                  <a:noFill/>
                </a:ln>
                <a:solidFill>
                  <a:srgbClr val="084655"/>
                </a:solidFill>
                <a:effectLst/>
                <a:uLnTx/>
                <a:uFillTx/>
                <a:latin typeface="Josefin Sans"/>
                <a:ea typeface="Josefin Sans"/>
                <a:cs typeface="Josefin Sans"/>
                <a:sym typeface="Josefin Sans"/>
              </a:rPr>
              <a:t>- Seamless</a:t>
            </a:r>
            <a:br>
              <a:rPr kumimoji="0" lang="en-US" sz="1800" b="0" i="0" u="none" strike="noStrike" kern="0" cap="none" spc="0" normalizeH="0" baseline="0" noProof="0" dirty="0">
                <a:ln>
                  <a:noFill/>
                </a:ln>
                <a:solidFill>
                  <a:srgbClr val="084655"/>
                </a:solidFill>
                <a:effectLst/>
                <a:uLnTx/>
                <a:uFillTx/>
                <a:latin typeface="Josefin Sans"/>
                <a:ea typeface="Josefin Sans"/>
                <a:cs typeface="Josefin Sans"/>
                <a:sym typeface="Josefin Sans"/>
              </a:rPr>
            </a:br>
            <a:r>
              <a:rPr kumimoji="0" lang="en-US" sz="1800" b="0" i="0" u="none" strike="noStrike" kern="0" cap="none" spc="0" normalizeH="0" baseline="0" noProof="0" dirty="0">
                <a:ln>
                  <a:noFill/>
                </a:ln>
                <a:solidFill>
                  <a:srgbClr val="084655"/>
                </a:solidFill>
                <a:effectLst/>
                <a:uLnTx/>
                <a:uFillTx/>
                <a:latin typeface="Josefin Sans"/>
                <a:ea typeface="Josefin Sans"/>
                <a:cs typeface="Josefin Sans"/>
                <a:sym typeface="Josefin Sans"/>
              </a:rPr>
              <a:t>Data Synchronization</a:t>
            </a:r>
            <a:endParaRPr kumimoji="0" sz="1800" b="0" i="0" u="none" strike="noStrike" kern="0" cap="none" spc="0" normalizeH="0" baseline="0" noProof="0" dirty="0">
              <a:ln>
                <a:noFill/>
              </a:ln>
              <a:solidFill>
                <a:srgbClr val="000000"/>
              </a:solidFill>
              <a:effectLst/>
              <a:uLnTx/>
              <a:uFillTx/>
              <a:latin typeface="Josefin Sans"/>
              <a:ea typeface="Josefin Sans"/>
              <a:cs typeface="Josefin Sans"/>
              <a:sym typeface="Josefin Sans"/>
            </a:endParaRPr>
          </a:p>
        </p:txBody>
      </p:sp>
      <p:sp>
        <p:nvSpPr>
          <p:cNvPr id="592" name="Google Shape;592;p108"/>
          <p:cNvSpPr/>
          <p:nvPr/>
        </p:nvSpPr>
        <p:spPr>
          <a:xfrm>
            <a:off x="6552618" y="5589450"/>
            <a:ext cx="5298006" cy="802504"/>
          </a:xfrm>
          <a:prstGeom prst="rect">
            <a:avLst/>
          </a:prstGeom>
          <a:solidFill>
            <a:srgbClr val="ECF1F2"/>
          </a:solidFill>
          <a:ln>
            <a:noFill/>
          </a:ln>
          <a:effectLst>
            <a:outerShdw blurRad="63500" sx="102000" sy="102000" algn="ctr" rotWithShape="0">
              <a:srgbClr val="000000">
                <a:alpha val="40000"/>
              </a:srgbClr>
            </a:outerShdw>
          </a:effectLst>
        </p:spPr>
        <p:txBody>
          <a:bodyPr spcFirstLastPara="1" wrap="square" lIns="91425" tIns="182875" rIns="91425" bIns="182875" anchor="ctr" anchorCtr="0">
            <a:noAutofit/>
          </a:bodyPr>
          <a:lstStyle/>
          <a:p>
            <a:pPr marL="0" marR="0" lvl="0" indent="0" algn="ctr" defTabSz="914400" rtl="0" eaLnBrk="1" fontAlgn="auto" latinLnBrk="0" hangingPunct="1">
              <a:lnSpc>
                <a:spcPct val="100000"/>
              </a:lnSpc>
              <a:spcBef>
                <a:spcPts val="0"/>
              </a:spcBef>
              <a:spcAft>
                <a:spcPts val="0"/>
              </a:spcAft>
              <a:buClr>
                <a:srgbClr val="F79910"/>
              </a:buClr>
              <a:buSzPts val="1800"/>
              <a:buFont typeface="Arial"/>
              <a:buNone/>
              <a:tabLst/>
              <a:defRPr/>
            </a:pPr>
            <a:r>
              <a:rPr kumimoji="0" lang="en-US" sz="1800" b="1" i="0" u="none" strike="noStrike" kern="0" cap="none" spc="0" normalizeH="0" baseline="0" noProof="0" dirty="0">
                <a:ln>
                  <a:noFill/>
                </a:ln>
                <a:solidFill>
                  <a:srgbClr val="F79910"/>
                </a:solidFill>
                <a:effectLst/>
                <a:uLnTx/>
                <a:uFillTx/>
                <a:latin typeface="Josefin Sans"/>
                <a:ea typeface="Josefin Sans"/>
                <a:cs typeface="Josefin Sans"/>
                <a:sym typeface="Josefin Sans"/>
              </a:rPr>
              <a:t>RemoteLaunch® </a:t>
            </a:r>
            <a:r>
              <a:rPr kumimoji="0" lang="en-US" sz="1800" b="0" i="0" u="none" strike="noStrike" kern="0" cap="none" spc="0" normalizeH="0" baseline="0" noProof="0" dirty="0">
                <a:ln>
                  <a:noFill/>
                </a:ln>
                <a:solidFill>
                  <a:srgbClr val="084655"/>
                </a:solidFill>
                <a:effectLst/>
                <a:uLnTx/>
                <a:uFillTx/>
                <a:latin typeface="Josefin Sans"/>
                <a:ea typeface="Josefin Sans"/>
                <a:cs typeface="Josefin Sans"/>
                <a:sym typeface="Josefin Sans"/>
              </a:rPr>
              <a:t>- Test Orchestration</a:t>
            </a:r>
            <a:endParaRPr kumimoji="0" sz="1800" b="0" i="0" u="none" strike="noStrike" kern="0" cap="none" spc="0" normalizeH="0" baseline="0" noProof="0" dirty="0">
              <a:ln>
                <a:noFill/>
              </a:ln>
              <a:solidFill>
                <a:srgbClr val="000000"/>
              </a:solidFill>
              <a:effectLst/>
              <a:uLnTx/>
              <a:uFillTx/>
              <a:latin typeface="Josefin Sans"/>
              <a:ea typeface="Josefin Sans"/>
              <a:cs typeface="Josefin Sans"/>
              <a:sym typeface="Josefin Sans"/>
            </a:endParaRPr>
          </a:p>
        </p:txBody>
      </p:sp>
      <p:pic>
        <p:nvPicPr>
          <p:cNvPr id="594" name="Google Shape;594;p10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9049676" y="2698861"/>
            <a:ext cx="506827" cy="522293"/>
          </a:xfrm>
          <a:prstGeom prst="rect">
            <a:avLst/>
          </a:prstGeom>
          <a:noFill/>
          <a:ln>
            <a:noFill/>
          </a:ln>
          <a:effectLst>
            <a:outerShdw blurRad="63500" sx="102000" sy="102000" algn="ctr" rotWithShape="0">
              <a:srgbClr val="000000">
                <a:alpha val="40000"/>
              </a:srgbClr>
            </a:outerShdw>
          </a:effectLst>
        </p:spPr>
      </p:pic>
      <p:pic>
        <p:nvPicPr>
          <p:cNvPr id="595" name="Google Shape;595;p10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592572" y="4827376"/>
            <a:ext cx="506815" cy="506815"/>
          </a:xfrm>
          <a:prstGeom prst="rect">
            <a:avLst/>
          </a:prstGeom>
          <a:noFill/>
          <a:ln>
            <a:noFill/>
          </a:ln>
          <a:effectLst>
            <a:outerShdw blurRad="63500" sx="102000" sy="102000" algn="ctr" rotWithShape="0">
              <a:srgbClr val="000000">
                <a:alpha val="40000"/>
              </a:srgbClr>
            </a:outerShdw>
          </a:effectLst>
        </p:spPr>
      </p:pic>
      <p:pic>
        <p:nvPicPr>
          <p:cNvPr id="596" name="Google Shape;596;p10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594644" y="5757103"/>
            <a:ext cx="465574" cy="465574"/>
          </a:xfrm>
          <a:prstGeom prst="rect">
            <a:avLst/>
          </a:prstGeom>
          <a:noFill/>
          <a:ln>
            <a:noFill/>
          </a:ln>
          <a:effectLst>
            <a:outerShdw blurRad="63500" sx="102000" sy="102000" algn="ctr" rotWithShape="0">
              <a:srgbClr val="000000">
                <a:alpha val="40000"/>
              </a:srgbClr>
            </a:outerShdw>
          </a:effectLst>
        </p:spPr>
      </p:pic>
      <p:pic>
        <p:nvPicPr>
          <p:cNvPr id="597" name="Google Shape;597;p108"/>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9864661" y="1999034"/>
            <a:ext cx="477133" cy="513842"/>
          </a:xfrm>
          <a:prstGeom prst="rect">
            <a:avLst/>
          </a:prstGeom>
          <a:noFill/>
          <a:ln>
            <a:noFill/>
          </a:ln>
          <a:effectLst>
            <a:outerShdw blurRad="63500" sx="102000" sy="102000" algn="ctr" rotWithShape="0">
              <a:srgbClr val="000000">
                <a:alpha val="40000"/>
              </a:srgbClr>
            </a:outerShdw>
          </a:effectLst>
        </p:spPr>
      </p:pic>
      <p:sp>
        <p:nvSpPr>
          <p:cNvPr id="598" name="Google Shape;598;p108"/>
          <p:cNvSpPr/>
          <p:nvPr/>
        </p:nvSpPr>
        <p:spPr>
          <a:xfrm>
            <a:off x="8189282" y="3506121"/>
            <a:ext cx="3350757" cy="724169"/>
          </a:xfrm>
          <a:prstGeom prst="rect">
            <a:avLst/>
          </a:prstGeom>
          <a:solidFill>
            <a:srgbClr val="D8D8D8"/>
          </a:solidFill>
          <a:ln>
            <a:noFill/>
          </a:ln>
          <a:effectLst>
            <a:outerShdw blurRad="50800" sx="101000" sy="101000" algn="ctr" rotWithShape="0">
              <a:srgbClr val="000000">
                <a:alpha val="40000"/>
              </a:srgbClr>
            </a:outerShdw>
          </a:effectLst>
        </p:spPr>
        <p:txBody>
          <a:bodyPr spcFirstLastPara="1" wrap="square" lIns="182875" tIns="182875" rIns="91425" bIns="182875" anchor="ctr" anchorCtr="0">
            <a:noAutofit/>
          </a:bodyPr>
          <a:lstStyle/>
          <a:p>
            <a:pPr marL="0" marR="0" lvl="0" indent="0" algn="l" defTabSz="914400" rtl="0" eaLnBrk="1" fontAlgn="auto" latinLnBrk="0" hangingPunct="1">
              <a:lnSpc>
                <a:spcPct val="100000"/>
              </a:lnSpc>
              <a:spcBef>
                <a:spcPts val="0"/>
              </a:spcBef>
              <a:spcAft>
                <a:spcPts val="0"/>
              </a:spcAft>
              <a:buClr>
                <a:srgbClr val="F79910"/>
              </a:buClr>
              <a:buSzPts val="1800"/>
              <a:buFont typeface="Arial"/>
              <a:buNone/>
              <a:tabLst/>
              <a:defRPr/>
            </a:pPr>
            <a:r>
              <a:rPr kumimoji="0" lang="en-US" sz="1800" b="1" i="0" u="none" strike="noStrike" kern="0" cap="none" spc="0" normalizeH="0" baseline="0" noProof="0" dirty="0">
                <a:ln>
                  <a:noFill/>
                </a:ln>
                <a:solidFill>
                  <a:srgbClr val="F79910"/>
                </a:solidFill>
                <a:effectLst/>
                <a:uLnTx/>
                <a:uFillTx/>
                <a:latin typeface="Josefin Sans"/>
                <a:ea typeface="Josefin Sans"/>
                <a:cs typeface="Josefin Sans"/>
                <a:sym typeface="Josefin Sans"/>
              </a:rPr>
              <a:t>SpiraCapture</a:t>
            </a:r>
            <a:r>
              <a:rPr kumimoji="0" lang="en-US" sz="1800" b="1" i="0" u="none" strike="noStrike" kern="0" cap="none" spc="0" normalizeH="0" baseline="30000" noProof="0" dirty="0">
                <a:ln>
                  <a:noFill/>
                </a:ln>
                <a:solidFill>
                  <a:srgbClr val="F79910"/>
                </a:solidFill>
                <a:effectLst/>
                <a:uLnTx/>
                <a:uFillTx/>
                <a:latin typeface="Josefin Sans"/>
                <a:ea typeface="Josefin Sans"/>
                <a:cs typeface="Josefin Sans"/>
                <a:sym typeface="Josefin Sans"/>
              </a:rPr>
              <a:t>™</a:t>
            </a:r>
            <a:r>
              <a:rPr kumimoji="0" lang="en-US" sz="1800" b="0" i="0" u="none" strike="noStrike" kern="0" cap="none" spc="0" normalizeH="0" baseline="0" noProof="0" dirty="0">
                <a:ln>
                  <a:noFill/>
                </a:ln>
                <a:solidFill>
                  <a:srgbClr val="084655"/>
                </a:solidFill>
                <a:effectLst/>
                <a:uLnTx/>
                <a:uFillTx/>
                <a:latin typeface="Josefin Sans"/>
                <a:ea typeface="Josefin Sans"/>
                <a:cs typeface="Josefin Sans"/>
                <a:sym typeface="Josefin Sans"/>
              </a:rPr>
              <a:t>- Free</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F79910"/>
              </a:buClr>
              <a:buSzPts val="1800"/>
              <a:buFont typeface="Arial"/>
              <a:buNone/>
              <a:tabLst/>
              <a:defRPr/>
            </a:pPr>
            <a:r>
              <a:rPr kumimoji="0" lang="en-US" sz="1800" b="0" i="0" u="none" strike="noStrike" kern="0" cap="none" spc="0" normalizeH="0" baseline="0" noProof="0" dirty="0">
                <a:ln>
                  <a:noFill/>
                </a:ln>
                <a:solidFill>
                  <a:srgbClr val="084655"/>
                </a:solidFill>
                <a:effectLst/>
                <a:uLnTx/>
                <a:uFillTx/>
                <a:latin typeface="Josefin Sans"/>
                <a:ea typeface="Josefin Sans"/>
                <a:cs typeface="Josefin Sans"/>
                <a:sym typeface="Josefin Sans"/>
              </a:rPr>
              <a:t>Exploratory Testing</a:t>
            </a:r>
            <a:endParaRPr kumimoji="0" sz="1800" b="0" i="0" u="none" strike="noStrike" kern="0" cap="none" spc="0" normalizeH="0" baseline="0" noProof="0" dirty="0">
              <a:ln>
                <a:noFill/>
              </a:ln>
              <a:solidFill>
                <a:srgbClr val="000000"/>
              </a:solidFill>
              <a:effectLst/>
              <a:uLnTx/>
              <a:uFillTx/>
              <a:latin typeface="Josefin Sans"/>
              <a:ea typeface="Josefin Sans"/>
              <a:cs typeface="Josefin Sans"/>
              <a:sym typeface="Josefin Sans"/>
            </a:endParaRPr>
          </a:p>
        </p:txBody>
      </p:sp>
      <p:pic>
        <p:nvPicPr>
          <p:cNvPr id="599" name="Google Shape;599;p108"/>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10538665" y="1238772"/>
            <a:ext cx="488787" cy="527293"/>
          </a:xfrm>
          <a:prstGeom prst="rect">
            <a:avLst/>
          </a:prstGeom>
          <a:noFill/>
          <a:ln>
            <a:noFill/>
          </a:ln>
          <a:effectLst>
            <a:outerShdw blurRad="63500" sx="102000" sy="102000" algn="ctr" rotWithShape="0">
              <a:srgbClr val="000000">
                <a:alpha val="40000"/>
              </a:srgbClr>
            </a:outerShdw>
          </a:effectLst>
        </p:spPr>
      </p:pic>
      <p:sp>
        <p:nvSpPr>
          <p:cNvPr id="600" name="Google Shape;600;p108"/>
          <p:cNvSpPr/>
          <p:nvPr/>
        </p:nvSpPr>
        <p:spPr>
          <a:xfrm>
            <a:off x="4531598" y="3506121"/>
            <a:ext cx="3535763" cy="724169"/>
          </a:xfrm>
          <a:prstGeom prst="rect">
            <a:avLst/>
          </a:prstGeom>
          <a:solidFill>
            <a:srgbClr val="D8D8D8"/>
          </a:solidFill>
          <a:ln>
            <a:noFill/>
          </a:ln>
          <a:effectLst>
            <a:outerShdw blurRad="50800" sx="101000" sy="101000" algn="ctr" rotWithShape="0">
              <a:srgbClr val="000000">
                <a:alpha val="40000"/>
              </a:srgbClr>
            </a:outerShdw>
          </a:effectLst>
        </p:spPr>
        <p:txBody>
          <a:bodyPr spcFirstLastPara="1" wrap="square" lIns="182875" tIns="182875" rIns="91425" bIns="18287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dirty="0">
                <a:ln>
                  <a:noFill/>
                </a:ln>
                <a:solidFill>
                  <a:srgbClr val="F89910"/>
                </a:solidFill>
                <a:effectLst/>
                <a:uLnTx/>
                <a:uFillTx/>
                <a:latin typeface="Josefin Sans"/>
                <a:ea typeface="Josefin Sans"/>
                <a:cs typeface="Josefin Sans"/>
                <a:sym typeface="Josefin Sans"/>
              </a:rPr>
              <a:t>SpiraApps</a:t>
            </a:r>
            <a:r>
              <a:rPr kumimoji="0" lang="en-US" sz="1800" b="1" i="0" u="none" strike="noStrike" kern="0" cap="none" spc="0" normalizeH="0" baseline="30000" noProof="0" dirty="0">
                <a:ln>
                  <a:noFill/>
                </a:ln>
                <a:solidFill>
                  <a:srgbClr val="F79910"/>
                </a:solidFill>
                <a:effectLst/>
                <a:uLnTx/>
                <a:uFillTx/>
                <a:latin typeface="Josefin Sans"/>
                <a:ea typeface="Josefin Sans"/>
                <a:cs typeface="Josefin Sans"/>
                <a:sym typeface="Josefin Sans"/>
              </a:rPr>
              <a:t>™</a:t>
            </a:r>
            <a:r>
              <a:rPr kumimoji="0" lang="en-US" sz="1800" b="1" i="0" u="none" strike="noStrike" kern="0" cap="none" spc="0" normalizeH="0" baseline="0" noProof="0" dirty="0">
                <a:ln>
                  <a:noFill/>
                </a:ln>
                <a:solidFill>
                  <a:srgbClr val="F79910"/>
                </a:solidFill>
                <a:effectLst/>
                <a:uLnTx/>
                <a:uFillTx/>
                <a:latin typeface="Josefin Sans"/>
                <a:ea typeface="Josefin Sans"/>
                <a:cs typeface="Josefin Sans"/>
                <a:sym typeface="Josefin Sans"/>
              </a:rPr>
              <a:t> </a:t>
            </a:r>
            <a:r>
              <a:rPr kumimoji="0" lang="en-US" sz="1800" b="1" i="0" u="none" strike="noStrike" kern="0" cap="none" spc="0" normalizeH="0" baseline="0" noProof="0" dirty="0">
                <a:ln>
                  <a:noFill/>
                </a:ln>
                <a:solidFill>
                  <a:srgbClr val="055174"/>
                </a:solidFill>
                <a:effectLst/>
                <a:uLnTx/>
                <a:uFillTx/>
                <a:latin typeface="Josefin Sans"/>
                <a:ea typeface="Josefin Sans"/>
                <a:cs typeface="Josefin Sans"/>
                <a:sym typeface="Josefin Sans"/>
              </a:rPr>
              <a:t>- </a:t>
            </a:r>
            <a:r>
              <a:rPr kumimoji="0" lang="en-US" sz="1800" b="0" i="0" u="none" strike="noStrike" kern="0" cap="none" spc="0" normalizeH="0" baseline="0" noProof="0" dirty="0">
                <a:ln>
                  <a:noFill/>
                </a:ln>
                <a:solidFill>
                  <a:srgbClr val="001F2E"/>
                </a:solidFill>
                <a:effectLst/>
                <a:uLnTx/>
                <a:uFillTx/>
                <a:latin typeface="Josefin Sans"/>
                <a:ea typeface="Josefin Sans"/>
                <a:cs typeface="Josefin Sans"/>
                <a:sym typeface="Josefin Sans"/>
              </a:rPr>
              <a:t>Spira </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0" i="0" u="none" strike="noStrike" kern="0" cap="none" spc="0" normalizeH="0" baseline="0" noProof="0" dirty="0">
                <a:ln>
                  <a:noFill/>
                </a:ln>
                <a:solidFill>
                  <a:srgbClr val="001F2E"/>
                </a:solidFill>
                <a:effectLst/>
                <a:uLnTx/>
                <a:uFillTx/>
                <a:latin typeface="Josefin Sans"/>
                <a:ea typeface="Josefin Sans"/>
                <a:cs typeface="Josefin Sans"/>
                <a:sym typeface="Josefin Sans"/>
              </a:rPr>
              <a:t>Extensibility Framework</a:t>
            </a:r>
            <a:endParaRPr kumimoji="0" sz="1800" b="0" i="0" u="none" strike="noStrike" kern="0" cap="none" spc="0" normalizeH="0" baseline="0" noProof="0" dirty="0">
              <a:ln>
                <a:noFill/>
              </a:ln>
              <a:solidFill>
                <a:srgbClr val="000000"/>
              </a:solidFill>
              <a:effectLst/>
              <a:uLnTx/>
              <a:uFillTx/>
              <a:latin typeface="Josefin Sans"/>
              <a:ea typeface="Josefin Sans"/>
              <a:cs typeface="Josefin Sans"/>
              <a:sym typeface="Josefin Sans"/>
            </a:endParaRPr>
          </a:p>
        </p:txBody>
      </p:sp>
      <p:pic>
        <p:nvPicPr>
          <p:cNvPr id="601" name="Google Shape;601;p108" descr="A group of hexagons with different colors&#10;&#10;Description automatically generated"/>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7336258" y="3609644"/>
            <a:ext cx="507492" cy="507492"/>
          </a:xfrm>
          <a:prstGeom prst="rect">
            <a:avLst/>
          </a:prstGeom>
          <a:noFill/>
          <a:ln>
            <a:noFill/>
          </a:ln>
          <a:effectLst>
            <a:outerShdw blurRad="63500" sx="102000" sy="102000" algn="ctr" rotWithShape="0">
              <a:srgbClr val="000000">
                <a:alpha val="40000"/>
              </a:srgbClr>
            </a:outerShdw>
          </a:effectLst>
        </p:spPr>
      </p:pic>
      <p:pic>
        <p:nvPicPr>
          <p:cNvPr id="602" name="Google Shape;602;p108"/>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10848153" y="3574333"/>
            <a:ext cx="532373" cy="532373"/>
          </a:xfrm>
          <a:prstGeom prst="rect">
            <a:avLst/>
          </a:prstGeom>
          <a:noFill/>
          <a:ln>
            <a:noFill/>
          </a:ln>
          <a:effectLst>
            <a:outerShdw blurRad="63500" sx="102000" sy="102000" algn="ctr" rotWithShape="0">
              <a:srgbClr val="000000">
                <a:alpha val="40000"/>
              </a:srgbClr>
            </a:outerShdw>
          </a:effectLst>
        </p:spPr>
      </p:pic>
      <p:pic>
        <p:nvPicPr>
          <p:cNvPr id="603" name="Google Shape;603;p108"/>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11214939" y="5757915"/>
            <a:ext cx="513765" cy="465574"/>
          </a:xfrm>
          <a:prstGeom prst="rect">
            <a:avLst/>
          </a:prstGeom>
          <a:noFill/>
          <a:ln>
            <a:noFill/>
          </a:ln>
          <a:effectLst>
            <a:outerShdw blurRad="63500" sx="102000" sy="102000" algn="ctr" rotWithShape="0">
              <a:srgbClr val="000000">
                <a:alpha val="40000"/>
              </a:srgbClr>
            </a:outerShdw>
          </a:effectLst>
        </p:spPr>
      </p:pic>
      <p:pic>
        <p:nvPicPr>
          <p:cNvPr id="3" name="Picture 2" descr="A colorful pinwheel on a black background&#10;&#10;Description automatically generated">
            <a:extLst>
              <a:ext uri="{FF2B5EF4-FFF2-40B4-BE49-F238E27FC236}">
                <a16:creationId xmlns:a16="http://schemas.microsoft.com/office/drawing/2014/main" id="{536D1044-994B-B026-11A9-AEF5C0D7AB6D}"/>
              </a:ext>
            </a:extLst>
          </p:cNvPr>
          <p:cNvPicPr>
            <a:picLocks noChangeAspect="1"/>
          </p:cNvPicPr>
          <p:nvPr/>
        </p:nvPicPr>
        <p:blipFill>
          <a:blip r:embed="rId11" cstate="screen">
            <a:alphaModFix/>
            <a:extLst>
              <a:ext uri="{28A0092B-C50C-407E-A947-70E740481C1C}">
                <a14:useLocalDpi xmlns:a14="http://schemas.microsoft.com/office/drawing/2010/main"/>
              </a:ext>
            </a:extLst>
          </a:blip>
          <a:stretch>
            <a:fillRect/>
          </a:stretch>
        </p:blipFill>
        <p:spPr>
          <a:xfrm>
            <a:off x="3672146" y="3574333"/>
            <a:ext cx="544525" cy="520566"/>
          </a:xfrm>
          <a:prstGeom prst="rect">
            <a:avLst/>
          </a:prstGeom>
          <a:noFill/>
          <a:ln>
            <a:noFill/>
          </a:ln>
          <a:effectLst>
            <a:outerShdw blurRad="63500" sx="102000" sy="102000" algn="ctr" rotWithShape="0">
              <a:srgbClr val="000000">
                <a:alpha val="40000"/>
              </a:srgbClr>
            </a:outerShdw>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A98C1-C9DB-6101-3553-062AC88709F1}"/>
              </a:ext>
            </a:extLst>
          </p:cNvPr>
          <p:cNvSpPr>
            <a:spLocks noGrp="1"/>
          </p:cNvSpPr>
          <p:nvPr>
            <p:ph type="title"/>
          </p:nvPr>
        </p:nvSpPr>
        <p:spPr/>
        <p:txBody>
          <a:bodyPr/>
          <a:lstStyle/>
          <a:p>
            <a:r>
              <a:rPr lang="en-US" dirty="0"/>
              <a:t>Extensibility with </a:t>
            </a:r>
            <a:r>
              <a:rPr lang="en-US" dirty="0" err="1"/>
              <a:t>SpiraApps</a:t>
            </a:r>
            <a:r>
              <a:rPr lang="en-US" dirty="0"/>
              <a:t>™</a:t>
            </a:r>
          </a:p>
        </p:txBody>
      </p:sp>
      <p:sp>
        <p:nvSpPr>
          <p:cNvPr id="3" name="Content Placeholder 2">
            <a:extLst>
              <a:ext uri="{FF2B5EF4-FFF2-40B4-BE49-F238E27FC236}">
                <a16:creationId xmlns:a16="http://schemas.microsoft.com/office/drawing/2014/main" id="{7E4BB93B-6F7B-DE1A-A89B-1D2C7A3738FB}"/>
              </a:ext>
            </a:extLst>
          </p:cNvPr>
          <p:cNvSpPr>
            <a:spLocks noGrp="1"/>
          </p:cNvSpPr>
          <p:nvPr>
            <p:ph type="body" idx="1"/>
          </p:nvPr>
        </p:nvSpPr>
        <p:spPr>
          <a:xfrm>
            <a:off x="6035040" y="1986742"/>
            <a:ext cx="5644342" cy="4190221"/>
          </a:xfrm>
        </p:spPr>
        <p:txBody>
          <a:bodyPr>
            <a:normAutofit/>
          </a:bodyPr>
          <a:lstStyle/>
          <a:p>
            <a:pPr marL="50800" indent="0">
              <a:buNone/>
            </a:pPr>
            <a:r>
              <a:rPr lang="en-US" dirty="0" err="1"/>
              <a:t>SpiraApps</a:t>
            </a:r>
            <a:r>
              <a:rPr lang="en-US" dirty="0"/>
              <a:t> are powerful add-ons that unlock the full potential of SpiraTeam by extending its core functionality to precisely match your specific requirements.</a:t>
            </a:r>
          </a:p>
          <a:p>
            <a:pPr marL="50800" indent="0">
              <a:buNone/>
            </a:pPr>
            <a:r>
              <a:rPr lang="en-US" dirty="0"/>
              <a:t>They empower allow you to optimize SpiraTeam to support your  software development lifecycle and quality engineering practices.</a:t>
            </a:r>
          </a:p>
        </p:txBody>
      </p:sp>
      <p:pic>
        <p:nvPicPr>
          <p:cNvPr id="4" name="Google Shape;1150;p29" descr="A group of hexagons with different colors&#10;&#10;Description automatically generated">
            <a:extLst>
              <a:ext uri="{FF2B5EF4-FFF2-40B4-BE49-F238E27FC236}">
                <a16:creationId xmlns:a16="http://schemas.microsoft.com/office/drawing/2014/main" id="{0A32F2D1-BE11-FA4D-E772-FD24C711496F}"/>
              </a:ext>
            </a:extLst>
          </p:cNvPr>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0457411" y="505324"/>
            <a:ext cx="896389" cy="891213"/>
          </a:xfrm>
          <a:prstGeom prst="rect">
            <a:avLst/>
          </a:prstGeom>
          <a:noFill/>
          <a:ln>
            <a:noFill/>
          </a:ln>
          <a:effectLst>
            <a:outerShdw blurRad="63500" sx="102000" sy="102000" algn="ctr" rotWithShape="0">
              <a:srgbClr val="000000">
                <a:alpha val="40000"/>
              </a:srgbClr>
            </a:outerShdw>
          </a:effectLst>
        </p:spPr>
      </p:pic>
      <p:pic>
        <p:nvPicPr>
          <p:cNvPr id="5" name="Picture 4">
            <a:extLst>
              <a:ext uri="{FF2B5EF4-FFF2-40B4-BE49-F238E27FC236}">
                <a16:creationId xmlns:a16="http://schemas.microsoft.com/office/drawing/2014/main" id="{32B176B1-B057-9570-5182-21E6F67015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183" y="1130968"/>
            <a:ext cx="5056909" cy="5262713"/>
          </a:xfrm>
          <a:prstGeom prst="rect">
            <a:avLst/>
          </a:prstGeom>
          <a:ln>
            <a:solidFill>
              <a:schemeClr val="bg2">
                <a:lumMod val="50000"/>
              </a:schemeClr>
            </a:solidFill>
          </a:ln>
        </p:spPr>
      </p:pic>
    </p:spTree>
    <p:extLst>
      <p:ext uri="{BB962C8B-B14F-4D97-AF65-F5344CB8AC3E}">
        <p14:creationId xmlns:p14="http://schemas.microsoft.com/office/powerpoint/2010/main" val="13904957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20AE0-D407-42F9-A71D-C1BCAD46B2D5}"/>
              </a:ext>
            </a:extLst>
          </p:cNvPr>
          <p:cNvSpPr>
            <a:spLocks noGrp="1"/>
          </p:cNvSpPr>
          <p:nvPr>
            <p:ph type="title"/>
          </p:nvPr>
        </p:nvSpPr>
        <p:spPr/>
        <p:txBody>
          <a:bodyPr/>
          <a:lstStyle/>
          <a:p>
            <a:r>
              <a:rPr lang="en-US" dirty="0"/>
              <a:t>Integration Options</a:t>
            </a:r>
          </a:p>
        </p:txBody>
      </p:sp>
      <p:sp>
        <p:nvSpPr>
          <p:cNvPr id="4" name="Text Placeholder 3">
            <a:extLst>
              <a:ext uri="{FF2B5EF4-FFF2-40B4-BE49-F238E27FC236}">
                <a16:creationId xmlns:a16="http://schemas.microsoft.com/office/drawing/2014/main" id="{4BE274C8-BC1B-4073-8245-2815CD2C1239}"/>
              </a:ext>
            </a:extLst>
          </p:cNvPr>
          <p:cNvSpPr>
            <a:spLocks noGrp="1"/>
          </p:cNvSpPr>
          <p:nvPr>
            <p:ph type="body" idx="1"/>
          </p:nvPr>
        </p:nvSpPr>
        <p:spPr/>
        <p:txBody>
          <a:bodyPr/>
          <a:lstStyle/>
          <a:p>
            <a:r>
              <a:rPr lang="en-US" dirty="0" err="1"/>
              <a:t>SpiraTeam</a:t>
            </a:r>
            <a:r>
              <a:rPr lang="en-US" dirty="0"/>
              <a:t> Fits into Your Ecosystem Seamlessly</a:t>
            </a:r>
          </a:p>
        </p:txBody>
      </p:sp>
    </p:spTree>
    <p:extLst>
      <p:ext uri="{BB962C8B-B14F-4D97-AF65-F5344CB8AC3E}">
        <p14:creationId xmlns:p14="http://schemas.microsoft.com/office/powerpoint/2010/main" val="18241166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11"/>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Extensive Integrations &amp; Migrations</a:t>
            </a:r>
            <a:endParaRPr>
              <a:latin typeface="Josefin Sans"/>
              <a:ea typeface="Josefin Sans"/>
              <a:cs typeface="Josefin Sans"/>
              <a:sym typeface="Josefin Sans"/>
            </a:endParaRPr>
          </a:p>
        </p:txBody>
      </p:sp>
      <p:sp>
        <p:nvSpPr>
          <p:cNvPr id="387" name="Google Shape;387;p11"/>
          <p:cNvSpPr/>
          <p:nvPr/>
        </p:nvSpPr>
        <p:spPr>
          <a:xfrm>
            <a:off x="2042051" y="2961309"/>
            <a:ext cx="1493397" cy="1304672"/>
          </a:xfrm>
          <a:prstGeom prst="hexagon">
            <a:avLst>
              <a:gd name="adj" fmla="val 25000"/>
              <a:gd name="vf" fmla="val 115470"/>
            </a:avLst>
          </a:prstGeom>
          <a:solidFill>
            <a:srgbClr val="073642"/>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388" name="Google Shape;388;p11"/>
          <p:cNvSpPr/>
          <p:nvPr/>
        </p:nvSpPr>
        <p:spPr>
          <a:xfrm>
            <a:off x="2029213" y="4389062"/>
            <a:ext cx="1493397" cy="1304672"/>
          </a:xfrm>
          <a:prstGeom prst="hexagon">
            <a:avLst>
              <a:gd name="adj" fmla="val 25000"/>
              <a:gd name="vf" fmla="val 11547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389" name="Google Shape;389;p11"/>
          <p:cNvSpPr/>
          <p:nvPr/>
        </p:nvSpPr>
        <p:spPr>
          <a:xfrm>
            <a:off x="741289" y="3675186"/>
            <a:ext cx="1493397" cy="1304672"/>
          </a:xfrm>
          <a:prstGeom prst="hexagon">
            <a:avLst>
              <a:gd name="adj" fmla="val 25000"/>
              <a:gd name="vf" fmla="val 11547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390" name="Google Shape;390;p11"/>
          <p:cNvSpPr/>
          <p:nvPr/>
        </p:nvSpPr>
        <p:spPr>
          <a:xfrm>
            <a:off x="3344756" y="3675186"/>
            <a:ext cx="1493397" cy="1304672"/>
          </a:xfrm>
          <a:prstGeom prst="hexagon">
            <a:avLst>
              <a:gd name="adj" fmla="val 25000"/>
              <a:gd name="vf" fmla="val 11547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391" name="Google Shape;391;p11"/>
          <p:cNvSpPr/>
          <p:nvPr/>
        </p:nvSpPr>
        <p:spPr>
          <a:xfrm>
            <a:off x="741289" y="2247432"/>
            <a:ext cx="1493397" cy="1304672"/>
          </a:xfrm>
          <a:prstGeom prst="hexagon">
            <a:avLst>
              <a:gd name="adj" fmla="val 25000"/>
              <a:gd name="vf" fmla="val 11547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392" name="Google Shape;392;p11"/>
          <p:cNvSpPr/>
          <p:nvPr/>
        </p:nvSpPr>
        <p:spPr>
          <a:xfrm>
            <a:off x="3344756" y="2247432"/>
            <a:ext cx="1493397" cy="1304672"/>
          </a:xfrm>
          <a:prstGeom prst="hexagon">
            <a:avLst>
              <a:gd name="adj" fmla="val 25000"/>
              <a:gd name="vf" fmla="val 11547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393" name="Google Shape;393;p11"/>
          <p:cNvSpPr/>
          <p:nvPr/>
        </p:nvSpPr>
        <p:spPr>
          <a:xfrm>
            <a:off x="2042051" y="1533555"/>
            <a:ext cx="1493397" cy="1304672"/>
          </a:xfrm>
          <a:prstGeom prst="hexagon">
            <a:avLst>
              <a:gd name="adj" fmla="val 25000"/>
              <a:gd name="vf" fmla="val 115470"/>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pic>
        <p:nvPicPr>
          <p:cNvPr id="394" name="Google Shape;394;p11" descr="ServiceNow Partner | Cognizant"/>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39143" y="2773263"/>
            <a:ext cx="1297689" cy="253009"/>
          </a:xfrm>
          <a:prstGeom prst="rect">
            <a:avLst/>
          </a:prstGeom>
          <a:noFill/>
          <a:ln>
            <a:noFill/>
          </a:ln>
        </p:spPr>
      </p:pic>
      <p:pic>
        <p:nvPicPr>
          <p:cNvPr id="395" name="Google Shape;395;p11" descr="Salesforce · GitHub"/>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953434" y="3938579"/>
            <a:ext cx="1067165" cy="773233"/>
          </a:xfrm>
          <a:prstGeom prst="rect">
            <a:avLst/>
          </a:prstGeom>
          <a:noFill/>
          <a:ln>
            <a:noFill/>
          </a:ln>
        </p:spPr>
      </p:pic>
      <p:pic>
        <p:nvPicPr>
          <p:cNvPr id="396" name="Google Shape;396;p11" descr="Why use Gitlab?. This post is about my personal… | by Irtiza | Medium"/>
          <p:cNvPicPr preferRelativeResize="0"/>
          <p:nvPr/>
        </p:nvPicPr>
        <p:blipFill rotWithShape="1">
          <a:blip r:embed="rId5" cstate="screen">
            <a:alphaModFix/>
            <a:extLst>
              <a:ext uri="{28A0092B-C50C-407E-A947-70E740481C1C}">
                <a14:useLocalDpi xmlns:a14="http://schemas.microsoft.com/office/drawing/2010/main"/>
              </a:ext>
            </a:extLst>
          </a:blip>
          <a:srcRect l="8972" t="18860" r="9063" b="20718"/>
          <a:stretch/>
        </p:blipFill>
        <p:spPr>
          <a:xfrm>
            <a:off x="2193056" y="4847249"/>
            <a:ext cx="1193331" cy="388298"/>
          </a:xfrm>
          <a:prstGeom prst="rect">
            <a:avLst/>
          </a:prstGeom>
          <a:noFill/>
          <a:ln>
            <a:noFill/>
          </a:ln>
        </p:spPr>
      </p:pic>
      <p:pic>
        <p:nvPicPr>
          <p:cNvPr id="397" name="Google Shape;397;p11" descr="Integrations | Resmo"/>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440101" y="2783849"/>
            <a:ext cx="1302705" cy="251648"/>
          </a:xfrm>
          <a:prstGeom prst="rect">
            <a:avLst/>
          </a:prstGeom>
          <a:noFill/>
          <a:ln>
            <a:noFill/>
          </a:ln>
        </p:spPr>
      </p:pic>
      <p:pic>
        <p:nvPicPr>
          <p:cNvPr id="398" name="Google Shape;398;p11" descr="Sharing Is At The Core Of Open Source Strategies | RefinePro"/>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3464901" y="4177634"/>
            <a:ext cx="1253105" cy="296856"/>
          </a:xfrm>
          <a:prstGeom prst="rect">
            <a:avLst/>
          </a:prstGeom>
          <a:noFill/>
          <a:ln>
            <a:noFill/>
          </a:ln>
        </p:spPr>
      </p:pic>
      <p:pic>
        <p:nvPicPr>
          <p:cNvPr id="399" name="Google Shape;399;p11"/>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2257492" y="3334855"/>
            <a:ext cx="1114854" cy="378580"/>
          </a:xfrm>
          <a:prstGeom prst="rect">
            <a:avLst/>
          </a:prstGeom>
          <a:noFill/>
          <a:ln>
            <a:noFill/>
          </a:ln>
        </p:spPr>
      </p:pic>
      <p:sp>
        <p:nvSpPr>
          <p:cNvPr id="400" name="Google Shape;400;p11"/>
          <p:cNvSpPr/>
          <p:nvPr/>
        </p:nvSpPr>
        <p:spPr>
          <a:xfrm>
            <a:off x="5920775" y="1439696"/>
            <a:ext cx="5802302" cy="534493"/>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73642"/>
              </a:buClr>
              <a:buSzPts val="1800"/>
              <a:buFont typeface="Arial"/>
              <a:buNone/>
              <a:tabLst/>
              <a:defRPr/>
            </a:pPr>
            <a:r>
              <a:rPr kumimoji="0" lang="en-US" sz="1800" b="1" i="0" u="none" strike="noStrike" kern="0" cap="none" spc="0" normalizeH="0" baseline="0" noProof="0">
                <a:ln>
                  <a:noFill/>
                </a:ln>
                <a:solidFill>
                  <a:srgbClr val="073642"/>
                </a:solidFill>
                <a:effectLst/>
                <a:uLnTx/>
                <a:uFillTx/>
                <a:latin typeface="Poppins Medium"/>
                <a:ea typeface="Poppins Medium"/>
                <a:cs typeface="Poppins Medium"/>
                <a:sym typeface="Poppins Medium"/>
              </a:rPr>
              <a:t>80+ INTEGRATIONS</a:t>
            </a:r>
            <a:endParaRPr kumimoji="0" sz="1400" b="0" i="0" u="none" strike="noStrike" kern="0" cap="none" spc="0" normalizeH="0" baseline="0" noProof="0">
              <a:ln>
                <a:noFill/>
              </a:ln>
              <a:solidFill>
                <a:srgbClr val="000000"/>
              </a:solidFill>
              <a:effectLst/>
              <a:uLnTx/>
              <a:uFillTx/>
              <a:latin typeface="Poppins Medium"/>
              <a:ea typeface="Poppins Medium"/>
              <a:cs typeface="Poppins Medium"/>
              <a:sym typeface="Poppins Medium"/>
            </a:endParaRPr>
          </a:p>
        </p:txBody>
      </p:sp>
      <p:sp>
        <p:nvSpPr>
          <p:cNvPr id="401" name="Google Shape;401;p11"/>
          <p:cNvSpPr/>
          <p:nvPr/>
        </p:nvSpPr>
        <p:spPr>
          <a:xfrm>
            <a:off x="5902502" y="4062231"/>
            <a:ext cx="5820404" cy="491479"/>
          </a:xfrm>
          <a:prstGeom prst="roundRect">
            <a:avLst>
              <a:gd name="adj" fmla="val 16667"/>
            </a:avLst>
          </a:prstGeom>
          <a:solidFill>
            <a:srgbClr val="FDCB26"/>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73642"/>
              </a:buClr>
              <a:buSzPts val="1800"/>
              <a:buFont typeface="Arial"/>
              <a:buNone/>
              <a:tabLst/>
              <a:defRPr/>
            </a:pPr>
            <a:r>
              <a:rPr kumimoji="0" lang="en-US" sz="1800" b="1" i="0" u="none" strike="noStrike" kern="0" cap="none" spc="0" normalizeH="0" baseline="0" noProof="0">
                <a:ln>
                  <a:noFill/>
                </a:ln>
                <a:solidFill>
                  <a:srgbClr val="073642"/>
                </a:solidFill>
                <a:effectLst/>
                <a:uLnTx/>
                <a:uFillTx/>
                <a:latin typeface="Poppins Medium"/>
                <a:ea typeface="Poppins Medium"/>
                <a:cs typeface="Poppins Medium"/>
                <a:sym typeface="Poppins Medium"/>
              </a:rPr>
              <a:t>35+ BUILT-IN MIGRATIONS</a:t>
            </a:r>
            <a:endParaRPr kumimoji="0" sz="1400" b="0" i="0" u="none" strike="noStrike" kern="0" cap="none" spc="0" normalizeH="0" baseline="0" noProof="0">
              <a:ln>
                <a:noFill/>
              </a:ln>
              <a:solidFill>
                <a:srgbClr val="000000"/>
              </a:solidFill>
              <a:effectLst/>
              <a:uLnTx/>
              <a:uFillTx/>
              <a:latin typeface="Poppins Medium"/>
              <a:ea typeface="Poppins Medium"/>
              <a:cs typeface="Poppins Medium"/>
              <a:sym typeface="Poppins Medium"/>
            </a:endParaRPr>
          </a:p>
        </p:txBody>
      </p:sp>
      <p:sp>
        <p:nvSpPr>
          <p:cNvPr id="402" name="Google Shape;402;p11"/>
          <p:cNvSpPr/>
          <p:nvPr/>
        </p:nvSpPr>
        <p:spPr>
          <a:xfrm>
            <a:off x="5920604" y="2029469"/>
            <a:ext cx="5802302" cy="1881130"/>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CCB26"/>
              </a:buClr>
              <a:buSzPts val="1800"/>
              <a:buFont typeface="Kanit"/>
              <a:buNone/>
              <a:tabLst/>
              <a:defRPr/>
            </a:pPr>
            <a:endParaRPr kumimoji="0" sz="18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pic>
        <p:nvPicPr>
          <p:cNvPr id="403" name="Google Shape;403;p11" descr="Atlassian Jira and Jira Plugins - CCD Support"/>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6806410" y="2149493"/>
            <a:ext cx="978097" cy="383115"/>
          </a:xfrm>
          <a:prstGeom prst="rect">
            <a:avLst/>
          </a:prstGeom>
          <a:noFill/>
          <a:ln>
            <a:noFill/>
          </a:ln>
        </p:spPr>
      </p:pic>
      <p:pic>
        <p:nvPicPr>
          <p:cNvPr id="404" name="Google Shape;404;p11" descr="Pros and Cons of Tricentis Tosca - Reviews &amp; General Overview"/>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7962444" y="2191873"/>
            <a:ext cx="1170191" cy="331928"/>
          </a:xfrm>
          <a:prstGeom prst="rect">
            <a:avLst/>
          </a:prstGeom>
          <a:noFill/>
          <a:ln>
            <a:noFill/>
          </a:ln>
        </p:spPr>
      </p:pic>
      <p:pic>
        <p:nvPicPr>
          <p:cNvPr id="405" name="Google Shape;405;p11" descr="Continuous Integration and Delivery - CircleCI"/>
          <p:cNvPicPr preferRelativeResize="0"/>
          <p:nvPr/>
        </p:nvPicPr>
        <p:blipFill rotWithShape="1">
          <a:blip r:embed="rId11" cstate="screen">
            <a:alphaModFix/>
            <a:extLst>
              <a:ext uri="{28A0092B-C50C-407E-A947-70E740481C1C}">
                <a14:useLocalDpi xmlns:a14="http://schemas.microsoft.com/office/drawing/2010/main"/>
              </a:ext>
            </a:extLst>
          </a:blip>
          <a:srcRect l="10310" t="17000" r="10557" b="16710"/>
          <a:stretch/>
        </p:blipFill>
        <p:spPr>
          <a:xfrm>
            <a:off x="6063907" y="2105018"/>
            <a:ext cx="658583" cy="551072"/>
          </a:xfrm>
          <a:prstGeom prst="rect">
            <a:avLst/>
          </a:prstGeom>
          <a:noFill/>
          <a:ln>
            <a:noFill/>
          </a:ln>
        </p:spPr>
      </p:pic>
      <p:sp>
        <p:nvSpPr>
          <p:cNvPr id="406" name="Google Shape;406;p11"/>
          <p:cNvSpPr/>
          <p:nvPr/>
        </p:nvSpPr>
        <p:spPr>
          <a:xfrm>
            <a:off x="5901971" y="4608990"/>
            <a:ext cx="5820404" cy="1520534"/>
          </a:xfrm>
          <a:prstGeom prst="roundRect">
            <a:avLst>
              <a:gd name="adj" fmla="val 16667"/>
            </a:avLst>
          </a:prstGeom>
          <a:solidFill>
            <a:srgbClr val="F2F2F2"/>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CCB26"/>
              </a:buClr>
              <a:buSzPts val="1800"/>
              <a:buFont typeface="Kanit"/>
              <a:buNone/>
              <a:tabLst/>
              <a:defRPr/>
            </a:pPr>
            <a:endParaRPr kumimoji="0" sz="18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pic>
        <p:nvPicPr>
          <p:cNvPr id="407" name="Google Shape;407;p11" descr="Building CI/CD With Jenkins - AgileSparks"/>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10219059" y="2070560"/>
            <a:ext cx="779217" cy="731630"/>
          </a:xfrm>
          <a:prstGeom prst="rect">
            <a:avLst/>
          </a:prstGeom>
          <a:noFill/>
          <a:ln>
            <a:noFill/>
          </a:ln>
        </p:spPr>
      </p:pic>
      <p:pic>
        <p:nvPicPr>
          <p:cNvPr id="408" name="Google Shape;408;p11" descr="OctoPerf · GitHub"/>
          <p:cNvPicPr preferRelativeResize="0"/>
          <p:nvPr/>
        </p:nvPicPr>
        <p:blipFill rotWithShape="1">
          <a:blip r:embed="rId13" cstate="screen">
            <a:alphaModFix/>
            <a:extLst>
              <a:ext uri="{28A0092B-C50C-407E-A947-70E740481C1C}">
                <a14:useLocalDpi xmlns:a14="http://schemas.microsoft.com/office/drawing/2010/main"/>
              </a:ext>
            </a:extLst>
          </a:blip>
          <a:srcRect t="8559" b="9616"/>
          <a:stretch/>
        </p:blipFill>
        <p:spPr>
          <a:xfrm>
            <a:off x="9146438" y="2038360"/>
            <a:ext cx="928715" cy="759035"/>
          </a:xfrm>
          <a:prstGeom prst="rect">
            <a:avLst/>
          </a:prstGeom>
          <a:noFill/>
          <a:ln>
            <a:noFill/>
          </a:ln>
        </p:spPr>
      </p:pic>
      <p:pic>
        <p:nvPicPr>
          <p:cNvPr id="409" name="Google Shape;409;p11"/>
          <p:cNvPicPr preferRelativeResize="0"/>
          <p:nvPr/>
        </p:nvPicPr>
        <p:blipFill rotWithShape="1">
          <a:blip r:embed="rId14" cstate="screen">
            <a:alphaModFix/>
            <a:extLst>
              <a:ext uri="{28A0092B-C50C-407E-A947-70E740481C1C}">
                <a14:useLocalDpi xmlns:a14="http://schemas.microsoft.com/office/drawing/2010/main"/>
              </a:ext>
            </a:extLst>
          </a:blip>
          <a:srcRect/>
          <a:stretch/>
        </p:blipFill>
        <p:spPr>
          <a:xfrm>
            <a:off x="9136810" y="5186797"/>
            <a:ext cx="1983669" cy="440295"/>
          </a:xfrm>
          <a:prstGeom prst="rect">
            <a:avLst/>
          </a:prstGeom>
          <a:noFill/>
          <a:ln>
            <a:noFill/>
          </a:ln>
        </p:spPr>
      </p:pic>
      <p:pic>
        <p:nvPicPr>
          <p:cNvPr id="410" name="Google Shape;410;p11"/>
          <p:cNvPicPr preferRelativeResize="0"/>
          <p:nvPr/>
        </p:nvPicPr>
        <p:blipFill rotWithShape="1">
          <a:blip r:embed="rId15" cstate="screen">
            <a:alphaModFix/>
            <a:extLst>
              <a:ext uri="{28A0092B-C50C-407E-A947-70E740481C1C}">
                <a14:useLocalDpi xmlns:a14="http://schemas.microsoft.com/office/drawing/2010/main"/>
              </a:ext>
            </a:extLst>
          </a:blip>
          <a:srcRect/>
          <a:stretch/>
        </p:blipFill>
        <p:spPr>
          <a:xfrm>
            <a:off x="8720028" y="3015270"/>
            <a:ext cx="844265" cy="785474"/>
          </a:xfrm>
          <a:prstGeom prst="rect">
            <a:avLst/>
          </a:prstGeom>
          <a:noFill/>
          <a:ln>
            <a:noFill/>
          </a:ln>
        </p:spPr>
      </p:pic>
      <p:pic>
        <p:nvPicPr>
          <p:cNvPr id="411" name="Google Shape;411;p11"/>
          <p:cNvPicPr preferRelativeResize="0"/>
          <p:nvPr/>
        </p:nvPicPr>
        <p:blipFill rotWithShape="1">
          <a:blip r:embed="rId16" cstate="screen">
            <a:alphaModFix/>
            <a:extLst>
              <a:ext uri="{28A0092B-C50C-407E-A947-70E740481C1C}">
                <a14:useLocalDpi xmlns:a14="http://schemas.microsoft.com/office/drawing/2010/main"/>
              </a:ext>
            </a:extLst>
          </a:blip>
          <a:srcRect/>
          <a:stretch/>
        </p:blipFill>
        <p:spPr>
          <a:xfrm>
            <a:off x="6195061" y="5646169"/>
            <a:ext cx="1276687" cy="368045"/>
          </a:xfrm>
          <a:prstGeom prst="rect">
            <a:avLst/>
          </a:prstGeom>
          <a:noFill/>
          <a:ln>
            <a:noFill/>
          </a:ln>
        </p:spPr>
      </p:pic>
      <p:pic>
        <p:nvPicPr>
          <p:cNvPr id="412" name="Google Shape;412;p11"/>
          <p:cNvPicPr preferRelativeResize="0"/>
          <p:nvPr/>
        </p:nvPicPr>
        <p:blipFill rotWithShape="1">
          <a:blip r:embed="rId17" cstate="screen">
            <a:alphaModFix/>
            <a:extLst>
              <a:ext uri="{28A0092B-C50C-407E-A947-70E740481C1C}">
                <a14:useLocalDpi xmlns:a14="http://schemas.microsoft.com/office/drawing/2010/main"/>
              </a:ext>
            </a:extLst>
          </a:blip>
          <a:srcRect/>
          <a:stretch/>
        </p:blipFill>
        <p:spPr>
          <a:xfrm>
            <a:off x="7925443" y="5806757"/>
            <a:ext cx="1127168" cy="246652"/>
          </a:xfrm>
          <a:prstGeom prst="rect">
            <a:avLst/>
          </a:prstGeom>
          <a:noFill/>
          <a:ln>
            <a:noFill/>
          </a:ln>
        </p:spPr>
      </p:pic>
      <p:pic>
        <p:nvPicPr>
          <p:cNvPr id="413" name="Google Shape;413;p11"/>
          <p:cNvPicPr preferRelativeResize="0"/>
          <p:nvPr/>
        </p:nvPicPr>
        <p:blipFill rotWithShape="1">
          <a:blip r:embed="rId18" cstate="screen">
            <a:alphaModFix/>
            <a:extLst>
              <a:ext uri="{28A0092B-C50C-407E-A947-70E740481C1C}">
                <a14:useLocalDpi xmlns:a14="http://schemas.microsoft.com/office/drawing/2010/main"/>
              </a:ext>
            </a:extLst>
          </a:blip>
          <a:srcRect/>
          <a:stretch/>
        </p:blipFill>
        <p:spPr>
          <a:xfrm>
            <a:off x="9584409" y="5523617"/>
            <a:ext cx="1404955" cy="530528"/>
          </a:xfrm>
          <a:prstGeom prst="rect">
            <a:avLst/>
          </a:prstGeom>
          <a:noFill/>
          <a:ln>
            <a:noFill/>
          </a:ln>
        </p:spPr>
      </p:pic>
      <p:pic>
        <p:nvPicPr>
          <p:cNvPr id="414" name="Google Shape;414;p11" descr="GitHub — A Beginner's Introduction | by Thiago Marsal Farias | Medium"/>
          <p:cNvPicPr preferRelativeResize="0"/>
          <p:nvPr/>
        </p:nvPicPr>
        <p:blipFill rotWithShape="1">
          <a:blip r:embed="rId19" cstate="screen">
            <a:alphaModFix/>
            <a:extLst>
              <a:ext uri="{28A0092B-C50C-407E-A947-70E740481C1C}">
                <a14:useLocalDpi xmlns:a14="http://schemas.microsoft.com/office/drawing/2010/main"/>
              </a:ext>
            </a:extLst>
          </a:blip>
          <a:srcRect/>
          <a:stretch/>
        </p:blipFill>
        <p:spPr>
          <a:xfrm>
            <a:off x="6139107" y="3325359"/>
            <a:ext cx="1366710" cy="413049"/>
          </a:xfrm>
          <a:prstGeom prst="rect">
            <a:avLst/>
          </a:prstGeom>
          <a:noFill/>
          <a:ln>
            <a:noFill/>
          </a:ln>
        </p:spPr>
      </p:pic>
      <p:pic>
        <p:nvPicPr>
          <p:cNvPr id="415" name="Google Shape;415;p11" descr="IBM - Wikipedia"/>
          <p:cNvPicPr preferRelativeResize="0"/>
          <p:nvPr/>
        </p:nvPicPr>
        <p:blipFill rotWithShape="1">
          <a:blip r:embed="rId20" cstate="screen">
            <a:alphaModFix/>
            <a:extLst>
              <a:ext uri="{28A0092B-C50C-407E-A947-70E740481C1C}">
                <a14:useLocalDpi xmlns:a14="http://schemas.microsoft.com/office/drawing/2010/main"/>
              </a:ext>
            </a:extLst>
          </a:blip>
          <a:srcRect/>
          <a:stretch/>
        </p:blipFill>
        <p:spPr>
          <a:xfrm>
            <a:off x="8501569" y="4704907"/>
            <a:ext cx="898947" cy="359903"/>
          </a:xfrm>
          <a:prstGeom prst="rect">
            <a:avLst/>
          </a:prstGeom>
          <a:noFill/>
          <a:ln>
            <a:noFill/>
          </a:ln>
        </p:spPr>
      </p:pic>
      <p:pic>
        <p:nvPicPr>
          <p:cNvPr id="416" name="Google Shape;416;p11" descr="TestRail Features | G2"/>
          <p:cNvPicPr preferRelativeResize="0"/>
          <p:nvPr/>
        </p:nvPicPr>
        <p:blipFill rotWithShape="1">
          <a:blip r:embed="rId21" cstate="screen">
            <a:alphaModFix/>
            <a:extLst>
              <a:ext uri="{28A0092B-C50C-407E-A947-70E740481C1C}">
                <a14:useLocalDpi xmlns:a14="http://schemas.microsoft.com/office/drawing/2010/main"/>
              </a:ext>
            </a:extLst>
          </a:blip>
          <a:srcRect/>
          <a:stretch/>
        </p:blipFill>
        <p:spPr>
          <a:xfrm>
            <a:off x="7091697" y="4683899"/>
            <a:ext cx="1194525" cy="322778"/>
          </a:xfrm>
          <a:prstGeom prst="rect">
            <a:avLst/>
          </a:prstGeom>
          <a:noFill/>
          <a:ln>
            <a:noFill/>
          </a:ln>
        </p:spPr>
      </p:pic>
      <p:pic>
        <p:nvPicPr>
          <p:cNvPr id="417" name="Google Shape;417;p11" descr="PractiTest Reviews 2024: Details, Pricing, &amp; Features | G2"/>
          <p:cNvPicPr preferRelativeResize="0"/>
          <p:nvPr/>
        </p:nvPicPr>
        <p:blipFill rotWithShape="1">
          <a:blip r:embed="rId22" cstate="screen">
            <a:alphaModFix/>
            <a:extLst>
              <a:ext uri="{28A0092B-C50C-407E-A947-70E740481C1C}">
                <a14:useLocalDpi xmlns:a14="http://schemas.microsoft.com/office/drawing/2010/main"/>
              </a:ext>
            </a:extLst>
          </a:blip>
          <a:srcRect/>
          <a:stretch/>
        </p:blipFill>
        <p:spPr>
          <a:xfrm>
            <a:off x="6181531" y="4689765"/>
            <a:ext cx="820310" cy="841095"/>
          </a:xfrm>
          <a:prstGeom prst="rect">
            <a:avLst/>
          </a:prstGeom>
          <a:noFill/>
          <a:ln>
            <a:noFill/>
          </a:ln>
        </p:spPr>
      </p:pic>
      <p:pic>
        <p:nvPicPr>
          <p:cNvPr id="418" name="Google Shape;418;p11"/>
          <p:cNvPicPr preferRelativeResize="0"/>
          <p:nvPr/>
        </p:nvPicPr>
        <p:blipFill rotWithShape="1">
          <a:blip r:embed="rId23" cstate="screen">
            <a:alphaModFix/>
            <a:extLst>
              <a:ext uri="{28A0092B-C50C-407E-A947-70E740481C1C}">
                <a14:useLocalDpi xmlns:a14="http://schemas.microsoft.com/office/drawing/2010/main"/>
              </a:ext>
            </a:extLst>
          </a:blip>
          <a:srcRect/>
          <a:stretch/>
        </p:blipFill>
        <p:spPr>
          <a:xfrm>
            <a:off x="7350941" y="5094339"/>
            <a:ext cx="711795" cy="575872"/>
          </a:xfrm>
          <a:prstGeom prst="rect">
            <a:avLst/>
          </a:prstGeom>
          <a:noFill/>
          <a:ln>
            <a:noFill/>
          </a:ln>
        </p:spPr>
      </p:pic>
      <p:pic>
        <p:nvPicPr>
          <p:cNvPr id="419" name="Google Shape;419;p11" descr="ChatGPT Icon Logo"/>
          <p:cNvPicPr preferRelativeResize="0"/>
          <p:nvPr/>
        </p:nvPicPr>
        <p:blipFill rotWithShape="1">
          <a:blip r:embed="rId24" cstate="screen">
            <a:alphaModFix/>
            <a:extLst>
              <a:ext uri="{28A0092B-C50C-407E-A947-70E740481C1C}">
                <a14:useLocalDpi xmlns:a14="http://schemas.microsoft.com/office/drawing/2010/main"/>
              </a:ext>
            </a:extLst>
          </a:blip>
          <a:srcRect/>
          <a:stretch/>
        </p:blipFill>
        <p:spPr>
          <a:xfrm>
            <a:off x="7639076" y="2675433"/>
            <a:ext cx="1291556" cy="397410"/>
          </a:xfrm>
          <a:prstGeom prst="rect">
            <a:avLst/>
          </a:prstGeom>
          <a:noFill/>
          <a:ln>
            <a:noFill/>
          </a:ln>
        </p:spPr>
      </p:pic>
      <p:pic>
        <p:nvPicPr>
          <p:cNvPr id="420" name="Google Shape;420;p11" descr="Load Testing from Neotys - Fully Integrated with Inflectra Products"/>
          <p:cNvPicPr preferRelativeResize="0"/>
          <p:nvPr/>
        </p:nvPicPr>
        <p:blipFill rotWithShape="1">
          <a:blip r:embed="rId25" cstate="screen">
            <a:alphaModFix/>
            <a:extLst>
              <a:ext uri="{28A0092B-C50C-407E-A947-70E740481C1C}">
                <a14:useLocalDpi xmlns:a14="http://schemas.microsoft.com/office/drawing/2010/main"/>
              </a:ext>
            </a:extLst>
          </a:blip>
          <a:srcRect/>
          <a:stretch/>
        </p:blipFill>
        <p:spPr>
          <a:xfrm>
            <a:off x="6023952" y="2787685"/>
            <a:ext cx="1390053" cy="402657"/>
          </a:xfrm>
          <a:prstGeom prst="rect">
            <a:avLst/>
          </a:prstGeom>
          <a:noFill/>
          <a:ln>
            <a:noFill/>
          </a:ln>
        </p:spPr>
      </p:pic>
      <p:pic>
        <p:nvPicPr>
          <p:cNvPr id="421" name="Google Shape;421;p11"/>
          <p:cNvPicPr preferRelativeResize="0"/>
          <p:nvPr/>
        </p:nvPicPr>
        <p:blipFill rotWithShape="1">
          <a:blip r:embed="rId26" cstate="screen">
            <a:alphaModFix/>
            <a:extLst>
              <a:ext uri="{28A0092B-C50C-407E-A947-70E740481C1C}">
                <a14:useLocalDpi xmlns:a14="http://schemas.microsoft.com/office/drawing/2010/main"/>
              </a:ext>
            </a:extLst>
          </a:blip>
          <a:srcRect/>
          <a:stretch/>
        </p:blipFill>
        <p:spPr>
          <a:xfrm>
            <a:off x="8097618" y="5075459"/>
            <a:ext cx="1020346" cy="743438"/>
          </a:xfrm>
          <a:prstGeom prst="rect">
            <a:avLst/>
          </a:prstGeom>
          <a:noFill/>
          <a:ln>
            <a:noFill/>
          </a:ln>
        </p:spPr>
      </p:pic>
      <p:pic>
        <p:nvPicPr>
          <p:cNvPr id="422" name="Google Shape;422;p11"/>
          <p:cNvPicPr preferRelativeResize="0"/>
          <p:nvPr/>
        </p:nvPicPr>
        <p:blipFill rotWithShape="1">
          <a:blip r:embed="rId27">
            <a:alphaModFix/>
          </a:blip>
          <a:srcRect/>
          <a:stretch/>
        </p:blipFill>
        <p:spPr>
          <a:xfrm>
            <a:off x="9706411" y="2822229"/>
            <a:ext cx="1359960" cy="451469"/>
          </a:xfrm>
          <a:prstGeom prst="rect">
            <a:avLst/>
          </a:prstGeom>
          <a:noFill/>
          <a:ln>
            <a:noFill/>
          </a:ln>
        </p:spPr>
      </p:pic>
      <p:pic>
        <p:nvPicPr>
          <p:cNvPr id="423" name="Google Shape;423;p11"/>
          <p:cNvPicPr preferRelativeResize="0"/>
          <p:nvPr/>
        </p:nvPicPr>
        <p:blipFill rotWithShape="1">
          <a:blip r:embed="rId28" cstate="screen">
            <a:alphaModFix/>
            <a:extLst>
              <a:ext uri="{28A0092B-C50C-407E-A947-70E740481C1C}">
                <a14:useLocalDpi xmlns:a14="http://schemas.microsoft.com/office/drawing/2010/main"/>
              </a:ext>
            </a:extLst>
          </a:blip>
          <a:srcRect/>
          <a:stretch/>
        </p:blipFill>
        <p:spPr>
          <a:xfrm>
            <a:off x="9538191" y="4774074"/>
            <a:ext cx="1469401" cy="270384"/>
          </a:xfrm>
          <a:prstGeom prst="rect">
            <a:avLst/>
          </a:prstGeom>
          <a:noFill/>
          <a:ln>
            <a:noFill/>
          </a:ln>
        </p:spPr>
      </p:pic>
      <p:pic>
        <p:nvPicPr>
          <p:cNvPr id="424" name="Google Shape;424;p11"/>
          <p:cNvPicPr preferRelativeResize="0"/>
          <p:nvPr/>
        </p:nvPicPr>
        <p:blipFill rotWithShape="1">
          <a:blip r:embed="rId29" cstate="screen">
            <a:alphaModFix/>
            <a:extLst>
              <a:ext uri="{28A0092B-C50C-407E-A947-70E740481C1C}">
                <a14:useLocalDpi xmlns:a14="http://schemas.microsoft.com/office/drawing/2010/main"/>
              </a:ext>
            </a:extLst>
          </a:blip>
          <a:srcRect/>
          <a:stretch/>
        </p:blipFill>
        <p:spPr>
          <a:xfrm>
            <a:off x="7731206" y="3201361"/>
            <a:ext cx="550483" cy="575250"/>
          </a:xfrm>
          <a:prstGeom prst="rect">
            <a:avLst/>
          </a:prstGeom>
          <a:noFill/>
          <a:ln>
            <a:noFill/>
          </a:ln>
        </p:spPr>
      </p:pic>
      <p:pic>
        <p:nvPicPr>
          <p:cNvPr id="425" name="Google Shape;425;p11" descr="Technology Partners | Inflectra"/>
          <p:cNvPicPr preferRelativeResize="0"/>
          <p:nvPr/>
        </p:nvPicPr>
        <p:blipFill rotWithShape="1">
          <a:blip r:embed="rId30" cstate="screen">
            <a:alphaModFix/>
            <a:extLst>
              <a:ext uri="{28A0092B-C50C-407E-A947-70E740481C1C}">
                <a14:useLocalDpi xmlns:a14="http://schemas.microsoft.com/office/drawing/2010/main"/>
              </a:ext>
            </a:extLst>
          </a:blip>
          <a:srcRect/>
          <a:stretch/>
        </p:blipFill>
        <p:spPr>
          <a:xfrm>
            <a:off x="9904678" y="3228580"/>
            <a:ext cx="962750" cy="608938"/>
          </a:xfrm>
          <a:prstGeom prst="rect">
            <a:avLst/>
          </a:prstGeom>
          <a:noFill/>
          <a:ln>
            <a:noFill/>
          </a:ln>
        </p:spPr>
      </p:pic>
      <p:pic>
        <p:nvPicPr>
          <p:cNvPr id="5" name="Picture 4" descr="A blue triangle logo with text&#10;&#10;AI-generated content may be incorrect.">
            <a:extLst>
              <a:ext uri="{FF2B5EF4-FFF2-40B4-BE49-F238E27FC236}">
                <a16:creationId xmlns:a16="http://schemas.microsoft.com/office/drawing/2014/main" id="{5C58EBE5-3AF0-4EA3-C017-711DBB4A209C}"/>
              </a:ext>
            </a:extLst>
          </p:cNvPr>
          <p:cNvPicPr>
            <a:picLocks noChangeAspect="1"/>
          </p:cNvPicPr>
          <p:nvPr/>
        </p:nvPicPr>
        <p:blipFill>
          <a:blip r:embed="rId31" cstate="screen">
            <a:extLst>
              <a:ext uri="{28A0092B-C50C-407E-A947-70E740481C1C}">
                <a14:useLocalDpi xmlns:a14="http://schemas.microsoft.com/office/drawing/2010/main"/>
              </a:ext>
            </a:extLst>
          </a:blip>
          <a:stretch>
            <a:fillRect/>
          </a:stretch>
        </p:blipFill>
        <p:spPr>
          <a:xfrm>
            <a:off x="2130905" y="1755271"/>
            <a:ext cx="1333996" cy="750373"/>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09118-C6AB-4A2C-876C-25D49F37961E}"/>
              </a:ext>
            </a:extLst>
          </p:cNvPr>
          <p:cNvSpPr>
            <a:spLocks noGrp="1"/>
          </p:cNvSpPr>
          <p:nvPr>
            <p:ph type="title"/>
          </p:nvPr>
        </p:nvSpPr>
        <p:spPr/>
        <p:txBody>
          <a:bodyPr/>
          <a:lstStyle/>
          <a:p>
            <a:r>
              <a:rPr lang="en-US" dirty="0"/>
              <a:t>Integration with your Favorite IDEs</a:t>
            </a:r>
          </a:p>
        </p:txBody>
      </p:sp>
      <p:pic>
        <p:nvPicPr>
          <p:cNvPr id="4" name="Picture 3">
            <a:extLst>
              <a:ext uri="{FF2B5EF4-FFF2-40B4-BE49-F238E27FC236}">
                <a16:creationId xmlns:a16="http://schemas.microsoft.com/office/drawing/2014/main" id="{6E5B5E5D-C9D4-45B2-A344-D1AA292B029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38200" y="1522750"/>
            <a:ext cx="4000000" cy="5161905"/>
          </a:xfrm>
          <a:prstGeom prst="rect">
            <a:avLst/>
          </a:prstGeom>
        </p:spPr>
      </p:pic>
      <p:pic>
        <p:nvPicPr>
          <p:cNvPr id="5" name="Picture 4">
            <a:extLst>
              <a:ext uri="{FF2B5EF4-FFF2-40B4-BE49-F238E27FC236}">
                <a16:creationId xmlns:a16="http://schemas.microsoft.com/office/drawing/2014/main" id="{E54AB7EB-8359-48AE-9FE3-5E3367D7D8D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76962" y="1522750"/>
            <a:ext cx="3334215" cy="2410161"/>
          </a:xfrm>
          <a:prstGeom prst="rect">
            <a:avLst/>
          </a:prstGeom>
        </p:spPr>
      </p:pic>
      <p:pic>
        <p:nvPicPr>
          <p:cNvPr id="6" name="Picture 5">
            <a:extLst>
              <a:ext uri="{FF2B5EF4-FFF2-40B4-BE49-F238E27FC236}">
                <a16:creationId xmlns:a16="http://schemas.microsoft.com/office/drawing/2014/main" id="{F072F58A-BB2F-4FF7-9A0C-6FF2B12C3C1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076961" y="4103701"/>
            <a:ext cx="4134093" cy="2580953"/>
          </a:xfrm>
          <a:prstGeom prst="rect">
            <a:avLst/>
          </a:prstGeom>
          <a:ln>
            <a:solidFill>
              <a:srgbClr val="93A1A1"/>
            </a:solidFill>
          </a:ln>
        </p:spPr>
      </p:pic>
      <p:pic>
        <p:nvPicPr>
          <p:cNvPr id="7" name="Picture 6">
            <a:extLst>
              <a:ext uri="{FF2B5EF4-FFF2-40B4-BE49-F238E27FC236}">
                <a16:creationId xmlns:a16="http://schemas.microsoft.com/office/drawing/2014/main" id="{92D7C3F1-DF81-4A69-8A83-494DECCBAA52}"/>
              </a:ext>
            </a:extLst>
          </p:cNvPr>
          <p:cNvPicPr>
            <a:picLocks noChangeAspect="1"/>
          </p:cNvPicPr>
          <p:nvPr/>
        </p:nvPicPr>
        <p:blipFill>
          <a:blip r:embed="rId5"/>
          <a:stretch>
            <a:fillRect/>
          </a:stretch>
        </p:blipFill>
        <p:spPr>
          <a:xfrm>
            <a:off x="8639639" y="1522750"/>
            <a:ext cx="3175431" cy="2410161"/>
          </a:xfrm>
          <a:prstGeom prst="rect">
            <a:avLst/>
          </a:prstGeom>
        </p:spPr>
      </p:pic>
      <p:pic>
        <p:nvPicPr>
          <p:cNvPr id="11" name="Picture 10">
            <a:extLst>
              <a:ext uri="{FF2B5EF4-FFF2-40B4-BE49-F238E27FC236}">
                <a16:creationId xmlns:a16="http://schemas.microsoft.com/office/drawing/2014/main" id="{CD9B009E-BF5C-4982-9430-06931529AC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31771" y="1636552"/>
            <a:ext cx="453327" cy="453327"/>
          </a:xfrm>
          <a:prstGeom prst="rect">
            <a:avLst/>
          </a:prstGeom>
        </p:spPr>
      </p:pic>
      <p:pic>
        <p:nvPicPr>
          <p:cNvPr id="12" name="Picture 11">
            <a:extLst>
              <a:ext uri="{FF2B5EF4-FFF2-40B4-BE49-F238E27FC236}">
                <a16:creationId xmlns:a16="http://schemas.microsoft.com/office/drawing/2014/main" id="{13941BB7-EEDC-40FD-B5C8-812175CB590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935511" y="2310636"/>
            <a:ext cx="589835" cy="586558"/>
          </a:xfrm>
          <a:prstGeom prst="rect">
            <a:avLst/>
          </a:prstGeom>
        </p:spPr>
      </p:pic>
      <p:pic>
        <p:nvPicPr>
          <p:cNvPr id="13" name="Picture 12">
            <a:extLst>
              <a:ext uri="{FF2B5EF4-FFF2-40B4-BE49-F238E27FC236}">
                <a16:creationId xmlns:a16="http://schemas.microsoft.com/office/drawing/2014/main" id="{D7AF53A7-AA6E-4FC4-A296-1589DE14AC1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416472" y="4201053"/>
            <a:ext cx="1621764" cy="381114"/>
          </a:xfrm>
          <a:prstGeom prst="rect">
            <a:avLst/>
          </a:prstGeom>
          <a:solidFill>
            <a:schemeClr val="bg2"/>
          </a:solidFill>
        </p:spPr>
      </p:pic>
      <p:pic>
        <p:nvPicPr>
          <p:cNvPr id="14" name="Picture 13">
            <a:extLst>
              <a:ext uri="{FF2B5EF4-FFF2-40B4-BE49-F238E27FC236}">
                <a16:creationId xmlns:a16="http://schemas.microsoft.com/office/drawing/2014/main" id="{D6C19589-40E6-44B0-89D7-00F7FE0015A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981316" y="1790892"/>
            <a:ext cx="597973" cy="597973"/>
          </a:xfrm>
          <a:prstGeom prst="rect">
            <a:avLst/>
          </a:prstGeom>
        </p:spPr>
      </p:pic>
    </p:spTree>
    <p:extLst>
      <p:ext uri="{BB962C8B-B14F-4D97-AF65-F5344CB8AC3E}">
        <p14:creationId xmlns:p14="http://schemas.microsoft.com/office/powerpoint/2010/main" val="35544261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92645-9694-414E-B0A9-2D527498A5C6}"/>
              </a:ext>
            </a:extLst>
          </p:cNvPr>
          <p:cNvSpPr>
            <a:spLocks noGrp="1"/>
          </p:cNvSpPr>
          <p:nvPr>
            <p:ph type="title"/>
          </p:nvPr>
        </p:nvSpPr>
        <p:spPr/>
        <p:txBody>
          <a:bodyPr/>
          <a:lstStyle/>
          <a:p>
            <a:r>
              <a:rPr lang="en-US" dirty="0" err="1"/>
              <a:t>RemoteLaunch</a:t>
            </a:r>
            <a:r>
              <a:rPr lang="en-US" dirty="0"/>
              <a:t>® - Automation Integration</a:t>
            </a:r>
          </a:p>
        </p:txBody>
      </p:sp>
      <p:sp>
        <p:nvSpPr>
          <p:cNvPr id="3" name="Content Placeholder 2">
            <a:extLst>
              <a:ext uri="{FF2B5EF4-FFF2-40B4-BE49-F238E27FC236}">
                <a16:creationId xmlns:a16="http://schemas.microsoft.com/office/drawing/2014/main" id="{E3A0541F-852E-44D1-BB01-9C2059A13794}"/>
              </a:ext>
            </a:extLst>
          </p:cNvPr>
          <p:cNvSpPr>
            <a:spLocks noGrp="1"/>
          </p:cNvSpPr>
          <p:nvPr>
            <p:ph idx="1"/>
          </p:nvPr>
        </p:nvSpPr>
        <p:spPr>
          <a:xfrm>
            <a:off x="838200" y="5817093"/>
            <a:ext cx="9042918" cy="914400"/>
          </a:xfrm>
        </p:spPr>
        <p:txBody>
          <a:bodyPr>
            <a:normAutofit/>
          </a:bodyPr>
          <a:lstStyle/>
          <a:p>
            <a:pPr marL="0" indent="0">
              <a:buNone/>
            </a:pPr>
            <a:r>
              <a:rPr lang="en-US" dirty="0">
                <a:latin typeface="+mj-lt"/>
              </a:rPr>
              <a:t>RemoteLaunch® lets you integrate other automated testing tools with SpiraTeam in addition to using Rapise®</a:t>
            </a:r>
          </a:p>
        </p:txBody>
      </p:sp>
      <p:grpSp>
        <p:nvGrpSpPr>
          <p:cNvPr id="5" name="Group 4">
            <a:extLst>
              <a:ext uri="{FF2B5EF4-FFF2-40B4-BE49-F238E27FC236}">
                <a16:creationId xmlns:a16="http://schemas.microsoft.com/office/drawing/2014/main" id="{A5EFAF9E-F74F-4B6E-A00D-19B706DB8DC1}"/>
              </a:ext>
            </a:extLst>
          </p:cNvPr>
          <p:cNvGrpSpPr/>
          <p:nvPr/>
        </p:nvGrpSpPr>
        <p:grpSpPr>
          <a:xfrm>
            <a:off x="1477392" y="1549893"/>
            <a:ext cx="7696200" cy="4250173"/>
            <a:chOff x="2374037" y="2011532"/>
            <a:chExt cx="7696200" cy="4250173"/>
          </a:xfrm>
        </p:grpSpPr>
        <p:sp>
          <p:nvSpPr>
            <p:cNvPr id="6" name="AutoShape 6">
              <a:extLst>
                <a:ext uri="{FF2B5EF4-FFF2-40B4-BE49-F238E27FC236}">
                  <a16:creationId xmlns:a16="http://schemas.microsoft.com/office/drawing/2014/main" id="{31C97BA4-241F-4B9B-B021-5A9BAF339A9D}"/>
                </a:ext>
              </a:extLst>
            </p:cNvPr>
            <p:cNvSpPr>
              <a:spLocks noChangeArrowheads="1"/>
            </p:cNvSpPr>
            <p:nvPr/>
          </p:nvSpPr>
          <p:spPr bwMode="auto">
            <a:xfrm>
              <a:off x="2907437" y="2011532"/>
              <a:ext cx="1905000" cy="914400"/>
            </a:xfrm>
            <a:prstGeom prst="roundRect">
              <a:avLst>
                <a:gd name="adj" fmla="val 16667"/>
              </a:avLst>
            </a:prstGeom>
            <a:solidFill>
              <a:schemeClr val="accent1">
                <a:lumMod val="20000"/>
                <a:lumOff val="80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dirty="0">
                  <a:solidFill>
                    <a:schemeClr val="tx1"/>
                  </a:solidFill>
                </a:rPr>
                <a:t>Host #1</a:t>
              </a:r>
            </a:p>
            <a:p>
              <a:pPr algn="ctr" eaLnBrk="1" hangingPunct="1">
                <a:spcBef>
                  <a:spcPct val="0"/>
                </a:spcBef>
                <a:buClrTx/>
                <a:buSzTx/>
                <a:buFontTx/>
                <a:buNone/>
              </a:pPr>
              <a:r>
                <a:rPr lang="en-US" altLang="en-US" sz="1600" dirty="0">
                  <a:solidFill>
                    <a:schemeClr val="tx1"/>
                  </a:solidFill>
                </a:rPr>
                <a:t>Windows 2008</a:t>
              </a:r>
            </a:p>
            <a:p>
              <a:pPr algn="ctr" eaLnBrk="1" hangingPunct="1">
                <a:spcBef>
                  <a:spcPct val="0"/>
                </a:spcBef>
                <a:buClrTx/>
                <a:buSzTx/>
                <a:buFontTx/>
                <a:buNone/>
              </a:pPr>
              <a:r>
                <a:rPr lang="en-US" altLang="en-US" sz="1600" dirty="0">
                  <a:solidFill>
                    <a:schemeClr val="tx1"/>
                  </a:solidFill>
                </a:rPr>
                <a:t>IE 8.0</a:t>
              </a:r>
            </a:p>
          </p:txBody>
        </p:sp>
        <p:sp>
          <p:nvSpPr>
            <p:cNvPr id="7" name="Rectangle 9">
              <a:extLst>
                <a:ext uri="{FF2B5EF4-FFF2-40B4-BE49-F238E27FC236}">
                  <a16:creationId xmlns:a16="http://schemas.microsoft.com/office/drawing/2014/main" id="{7D9EB64C-95F4-4A15-8F9C-7291863D2E5A}"/>
                </a:ext>
              </a:extLst>
            </p:cNvPr>
            <p:cNvSpPr>
              <a:spLocks noChangeArrowheads="1"/>
            </p:cNvSpPr>
            <p:nvPr/>
          </p:nvSpPr>
          <p:spPr bwMode="auto">
            <a:xfrm>
              <a:off x="3212237" y="2849732"/>
              <a:ext cx="2133600" cy="304800"/>
            </a:xfrm>
            <a:prstGeom prst="rect">
              <a:avLst/>
            </a:prstGeom>
            <a:solidFill>
              <a:schemeClr val="bg2">
                <a:lumMod val="95000"/>
              </a:schemeClr>
            </a:solidFill>
            <a:ln w="9525">
              <a:solidFill>
                <a:schemeClr val="tx1"/>
              </a:solidFill>
              <a:miter lim="800000"/>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dirty="0" err="1">
                  <a:solidFill>
                    <a:schemeClr val="tx1"/>
                  </a:solidFill>
                </a:rPr>
                <a:t>RemoteLaunch</a:t>
              </a:r>
              <a:r>
                <a:rPr lang="en-US" altLang="en-US" sz="1600" baseline="30000" dirty="0">
                  <a:solidFill>
                    <a:schemeClr val="tx1"/>
                  </a:solidFill>
                </a:rPr>
                <a:t>®</a:t>
              </a:r>
              <a:endParaRPr lang="en-US" altLang="en-US" sz="1600" b="1" dirty="0">
                <a:solidFill>
                  <a:schemeClr val="tx1"/>
                </a:solidFill>
              </a:endParaRPr>
            </a:p>
          </p:txBody>
        </p:sp>
        <p:sp>
          <p:nvSpPr>
            <p:cNvPr id="8" name="AutoShape 4">
              <a:extLst>
                <a:ext uri="{FF2B5EF4-FFF2-40B4-BE49-F238E27FC236}">
                  <a16:creationId xmlns:a16="http://schemas.microsoft.com/office/drawing/2014/main" id="{DCB716CB-45B1-46BD-A4D1-40C55D1A59B2}"/>
                </a:ext>
              </a:extLst>
            </p:cNvPr>
            <p:cNvSpPr>
              <a:spLocks noChangeArrowheads="1"/>
            </p:cNvSpPr>
            <p:nvPr/>
          </p:nvSpPr>
          <p:spPr bwMode="auto">
            <a:xfrm>
              <a:off x="5574437" y="3383132"/>
              <a:ext cx="1905000" cy="1066800"/>
            </a:xfrm>
            <a:prstGeom prst="can">
              <a:avLst>
                <a:gd name="adj" fmla="val 25000"/>
              </a:avLst>
            </a:prstGeom>
            <a:solidFill>
              <a:schemeClr val="accent6">
                <a:lumMod val="20000"/>
                <a:lumOff val="80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b="1" dirty="0">
                  <a:solidFill>
                    <a:schemeClr val="tx1"/>
                  </a:solidFill>
                </a:rPr>
                <a:t>SpiraTeam®</a:t>
              </a:r>
            </a:p>
            <a:p>
              <a:pPr algn="ctr" eaLnBrk="1" hangingPunct="1">
                <a:spcBef>
                  <a:spcPct val="0"/>
                </a:spcBef>
                <a:buClrTx/>
                <a:buSzTx/>
                <a:buFontTx/>
                <a:buNone/>
              </a:pPr>
              <a:r>
                <a:rPr lang="en-US" altLang="en-US" sz="1800" dirty="0">
                  <a:solidFill>
                    <a:schemeClr val="tx1"/>
                  </a:solidFill>
                </a:rPr>
                <a:t>Repository</a:t>
              </a:r>
            </a:p>
          </p:txBody>
        </p:sp>
        <p:sp>
          <p:nvSpPr>
            <p:cNvPr id="9" name="AutoShape 7">
              <a:extLst>
                <a:ext uri="{FF2B5EF4-FFF2-40B4-BE49-F238E27FC236}">
                  <a16:creationId xmlns:a16="http://schemas.microsoft.com/office/drawing/2014/main" id="{79A0C7BD-88BF-40DD-8476-CAC18971B555}"/>
                </a:ext>
              </a:extLst>
            </p:cNvPr>
            <p:cNvSpPr>
              <a:spLocks noChangeArrowheads="1"/>
            </p:cNvSpPr>
            <p:nvPr/>
          </p:nvSpPr>
          <p:spPr bwMode="auto">
            <a:xfrm>
              <a:off x="2374037" y="3459332"/>
              <a:ext cx="1905000" cy="914400"/>
            </a:xfrm>
            <a:prstGeom prst="roundRect">
              <a:avLst>
                <a:gd name="adj" fmla="val 16667"/>
              </a:avLst>
            </a:prstGeom>
            <a:solidFill>
              <a:schemeClr val="accent1">
                <a:lumMod val="20000"/>
                <a:lumOff val="80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rPr>
                <a:t>Host #2</a:t>
              </a:r>
            </a:p>
            <a:p>
              <a:pPr algn="ctr" eaLnBrk="1" hangingPunct="1">
                <a:spcBef>
                  <a:spcPct val="0"/>
                </a:spcBef>
                <a:buClrTx/>
                <a:buSzTx/>
                <a:buFontTx/>
                <a:buNone/>
              </a:pPr>
              <a:r>
                <a:rPr lang="en-US" altLang="en-US" sz="1600">
                  <a:solidFill>
                    <a:schemeClr val="tx1"/>
                  </a:solidFill>
                </a:rPr>
                <a:t>Windows Vista</a:t>
              </a:r>
            </a:p>
            <a:p>
              <a:pPr algn="ctr" eaLnBrk="1" hangingPunct="1">
                <a:spcBef>
                  <a:spcPct val="0"/>
                </a:spcBef>
                <a:buClrTx/>
                <a:buSzTx/>
                <a:buFontTx/>
                <a:buNone/>
              </a:pPr>
              <a:r>
                <a:rPr lang="en-US" altLang="en-US" sz="1600">
                  <a:solidFill>
                    <a:schemeClr val="tx1"/>
                  </a:solidFill>
                </a:rPr>
                <a:t>Mozilla Firefox</a:t>
              </a:r>
            </a:p>
          </p:txBody>
        </p:sp>
        <p:sp>
          <p:nvSpPr>
            <p:cNvPr id="10" name="AutoShape 8">
              <a:extLst>
                <a:ext uri="{FF2B5EF4-FFF2-40B4-BE49-F238E27FC236}">
                  <a16:creationId xmlns:a16="http://schemas.microsoft.com/office/drawing/2014/main" id="{C8A14784-083D-41B3-95C6-6E9F94640EB8}"/>
                </a:ext>
              </a:extLst>
            </p:cNvPr>
            <p:cNvSpPr>
              <a:spLocks noChangeArrowheads="1"/>
            </p:cNvSpPr>
            <p:nvPr/>
          </p:nvSpPr>
          <p:spPr bwMode="auto">
            <a:xfrm>
              <a:off x="3212237" y="4907132"/>
              <a:ext cx="1905000" cy="914400"/>
            </a:xfrm>
            <a:prstGeom prst="roundRect">
              <a:avLst>
                <a:gd name="adj" fmla="val 16667"/>
              </a:avLst>
            </a:prstGeom>
            <a:solidFill>
              <a:schemeClr val="accent1">
                <a:lumMod val="20000"/>
                <a:lumOff val="80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rPr>
                <a:t>Host #3</a:t>
              </a:r>
            </a:p>
            <a:p>
              <a:pPr algn="ctr" eaLnBrk="1" hangingPunct="1">
                <a:spcBef>
                  <a:spcPct val="0"/>
                </a:spcBef>
                <a:buClrTx/>
                <a:buSzTx/>
                <a:buFontTx/>
                <a:buNone/>
              </a:pPr>
              <a:r>
                <a:rPr lang="en-US" altLang="en-US" sz="1600">
                  <a:solidFill>
                    <a:schemeClr val="tx1"/>
                  </a:solidFill>
                </a:rPr>
                <a:t>Ubuntu Linux</a:t>
              </a:r>
            </a:p>
            <a:p>
              <a:pPr algn="ctr" eaLnBrk="1" hangingPunct="1">
                <a:spcBef>
                  <a:spcPct val="0"/>
                </a:spcBef>
                <a:buClrTx/>
                <a:buSzTx/>
                <a:buFontTx/>
                <a:buNone/>
              </a:pPr>
              <a:r>
                <a:rPr lang="en-US" altLang="en-US" sz="1600">
                  <a:solidFill>
                    <a:schemeClr val="tx1"/>
                  </a:solidFill>
                </a:rPr>
                <a:t>Google Chrome</a:t>
              </a:r>
            </a:p>
          </p:txBody>
        </p:sp>
        <p:sp>
          <p:nvSpPr>
            <p:cNvPr id="11" name="Rectangle 10">
              <a:extLst>
                <a:ext uri="{FF2B5EF4-FFF2-40B4-BE49-F238E27FC236}">
                  <a16:creationId xmlns:a16="http://schemas.microsoft.com/office/drawing/2014/main" id="{855854E2-31BD-449E-A7D4-80E3A958C202}"/>
                </a:ext>
              </a:extLst>
            </p:cNvPr>
            <p:cNvSpPr>
              <a:spLocks noChangeArrowheads="1"/>
            </p:cNvSpPr>
            <p:nvPr/>
          </p:nvSpPr>
          <p:spPr bwMode="auto">
            <a:xfrm>
              <a:off x="2678837" y="4297532"/>
              <a:ext cx="2133600" cy="304800"/>
            </a:xfrm>
            <a:prstGeom prst="rect">
              <a:avLst/>
            </a:prstGeom>
            <a:solidFill>
              <a:schemeClr val="bg2">
                <a:lumMod val="95000"/>
              </a:schemeClr>
            </a:solidFill>
            <a:ln w="9525">
              <a:solidFill>
                <a:schemeClr val="tx1"/>
              </a:solidFill>
              <a:miter lim="800000"/>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rPr>
                <a:t>RemoteLaunch</a:t>
              </a:r>
              <a:r>
                <a:rPr lang="en-US" altLang="en-US" sz="1600" baseline="30000">
                  <a:solidFill>
                    <a:schemeClr val="tx1"/>
                  </a:solidFill>
                </a:rPr>
                <a:t>®</a:t>
              </a:r>
              <a:endParaRPr lang="en-US" altLang="en-US" sz="1600" b="1">
                <a:solidFill>
                  <a:schemeClr val="tx1"/>
                </a:solidFill>
              </a:endParaRPr>
            </a:p>
          </p:txBody>
        </p:sp>
        <p:sp>
          <p:nvSpPr>
            <p:cNvPr id="12" name="Rectangle 11">
              <a:extLst>
                <a:ext uri="{FF2B5EF4-FFF2-40B4-BE49-F238E27FC236}">
                  <a16:creationId xmlns:a16="http://schemas.microsoft.com/office/drawing/2014/main" id="{CE16B124-BD93-429D-8700-E0EF4F9EEC84}"/>
                </a:ext>
              </a:extLst>
            </p:cNvPr>
            <p:cNvSpPr>
              <a:spLocks noChangeArrowheads="1"/>
            </p:cNvSpPr>
            <p:nvPr/>
          </p:nvSpPr>
          <p:spPr bwMode="auto">
            <a:xfrm>
              <a:off x="3593237" y="5745332"/>
              <a:ext cx="2133600" cy="304800"/>
            </a:xfrm>
            <a:prstGeom prst="rect">
              <a:avLst/>
            </a:prstGeom>
            <a:solidFill>
              <a:schemeClr val="bg2">
                <a:lumMod val="95000"/>
              </a:schemeClr>
            </a:solidFill>
            <a:ln w="9525">
              <a:solidFill>
                <a:schemeClr val="tx1"/>
              </a:solidFill>
              <a:miter lim="800000"/>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600" b="1">
                  <a:solidFill>
                    <a:schemeClr val="tx1"/>
                  </a:solidFill>
                </a:rPr>
                <a:t>RemoteLaunchX</a:t>
              </a:r>
              <a:r>
                <a:rPr lang="en-US" altLang="en-US" sz="1600" baseline="30000">
                  <a:solidFill>
                    <a:schemeClr val="tx1"/>
                  </a:solidFill>
                </a:rPr>
                <a:t>®</a:t>
              </a:r>
              <a:endParaRPr lang="en-US" altLang="en-US" sz="1600" b="1">
                <a:solidFill>
                  <a:schemeClr val="tx1"/>
                </a:solidFill>
              </a:endParaRPr>
            </a:p>
          </p:txBody>
        </p:sp>
        <p:sp>
          <p:nvSpPr>
            <p:cNvPr id="13" name="AutoShape 17">
              <a:extLst>
                <a:ext uri="{FF2B5EF4-FFF2-40B4-BE49-F238E27FC236}">
                  <a16:creationId xmlns:a16="http://schemas.microsoft.com/office/drawing/2014/main" id="{D6051B00-8B11-45CC-B3B0-97C69424F564}"/>
                </a:ext>
              </a:extLst>
            </p:cNvPr>
            <p:cNvSpPr>
              <a:spLocks noChangeArrowheads="1"/>
            </p:cNvSpPr>
            <p:nvPr/>
          </p:nvSpPr>
          <p:spPr bwMode="auto">
            <a:xfrm>
              <a:off x="7784237" y="4907132"/>
              <a:ext cx="1905000" cy="914400"/>
            </a:xfrm>
            <a:prstGeom prst="roundRect">
              <a:avLst>
                <a:gd name="adj" fmla="val 16667"/>
              </a:avLst>
            </a:prstGeom>
            <a:solidFill>
              <a:schemeClr val="bg2">
                <a:lumMod val="95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rPr>
                <a:t>Manual</a:t>
              </a:r>
            </a:p>
            <a:p>
              <a:pPr algn="ctr" eaLnBrk="1" hangingPunct="1">
                <a:spcBef>
                  <a:spcPct val="0"/>
                </a:spcBef>
                <a:buClrTx/>
                <a:buSzTx/>
                <a:buFontTx/>
                <a:buNone/>
              </a:pPr>
              <a:r>
                <a:rPr lang="en-US" altLang="en-US" sz="1800">
                  <a:solidFill>
                    <a:schemeClr val="tx1"/>
                  </a:solidFill>
                </a:rPr>
                <a:t>Tester #3</a:t>
              </a:r>
            </a:p>
          </p:txBody>
        </p:sp>
        <p:sp>
          <p:nvSpPr>
            <p:cNvPr id="14" name="AutoShape 18">
              <a:extLst>
                <a:ext uri="{FF2B5EF4-FFF2-40B4-BE49-F238E27FC236}">
                  <a16:creationId xmlns:a16="http://schemas.microsoft.com/office/drawing/2014/main" id="{4B5544E9-300D-4CFC-99EC-8A0E77877BCC}"/>
                </a:ext>
              </a:extLst>
            </p:cNvPr>
            <p:cNvSpPr>
              <a:spLocks noChangeArrowheads="1"/>
            </p:cNvSpPr>
            <p:nvPr/>
          </p:nvSpPr>
          <p:spPr bwMode="auto">
            <a:xfrm>
              <a:off x="8165237" y="3459332"/>
              <a:ext cx="1905000" cy="914400"/>
            </a:xfrm>
            <a:prstGeom prst="roundRect">
              <a:avLst>
                <a:gd name="adj" fmla="val 16667"/>
              </a:avLst>
            </a:prstGeom>
            <a:solidFill>
              <a:schemeClr val="bg2">
                <a:lumMod val="95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rPr>
                <a:t>Manual</a:t>
              </a:r>
            </a:p>
            <a:p>
              <a:pPr algn="ctr" eaLnBrk="1" hangingPunct="1">
                <a:spcBef>
                  <a:spcPct val="0"/>
                </a:spcBef>
                <a:buClrTx/>
                <a:buSzTx/>
                <a:buFontTx/>
                <a:buNone/>
              </a:pPr>
              <a:r>
                <a:rPr lang="en-US" altLang="en-US" sz="1800">
                  <a:solidFill>
                    <a:schemeClr val="tx1"/>
                  </a:solidFill>
                </a:rPr>
                <a:t>Tester #2</a:t>
              </a:r>
            </a:p>
          </p:txBody>
        </p:sp>
        <p:sp>
          <p:nvSpPr>
            <p:cNvPr id="15" name="AutoShape 19">
              <a:extLst>
                <a:ext uri="{FF2B5EF4-FFF2-40B4-BE49-F238E27FC236}">
                  <a16:creationId xmlns:a16="http://schemas.microsoft.com/office/drawing/2014/main" id="{B753A649-6D3F-4540-A7BB-FE26F415F613}"/>
                </a:ext>
              </a:extLst>
            </p:cNvPr>
            <p:cNvSpPr>
              <a:spLocks noChangeArrowheads="1"/>
            </p:cNvSpPr>
            <p:nvPr/>
          </p:nvSpPr>
          <p:spPr bwMode="auto">
            <a:xfrm>
              <a:off x="7708037" y="2011532"/>
              <a:ext cx="1905000" cy="914400"/>
            </a:xfrm>
            <a:prstGeom prst="roundRect">
              <a:avLst>
                <a:gd name="adj" fmla="val 16667"/>
              </a:avLst>
            </a:prstGeom>
            <a:solidFill>
              <a:schemeClr val="bg2">
                <a:lumMod val="95000"/>
              </a:schemeClr>
            </a:solidFill>
            <a:ln w="9525">
              <a:solidFill>
                <a:schemeClr val="tx1"/>
              </a:solidFill>
              <a:round/>
              <a:headEnd/>
              <a:tailEnd/>
            </a:ln>
            <a:effectLst/>
          </p:spPr>
          <p:txBody>
            <a:bodyPr wrap="none" anchor="ctr"/>
            <a:lstStyle>
              <a:lvl1pPr>
                <a:spcBef>
                  <a:spcPct val="20000"/>
                </a:spcBef>
                <a:buClr>
                  <a:srgbClr val="F96611"/>
                </a:buClr>
                <a:buSzPct val="80000"/>
                <a:buFont typeface="Wingdings" panose="05000000000000000000" pitchFamily="2" charset="2"/>
                <a:buChar char="n"/>
                <a:defRPr sz="2800">
                  <a:solidFill>
                    <a:srgbClr val="404040"/>
                  </a:solidFill>
                  <a:latin typeface="Arial" panose="020B0604020202020204" pitchFamily="34" charset="0"/>
                  <a:cs typeface="Arial" panose="020B0604020202020204" pitchFamily="34" charset="0"/>
                </a:defRPr>
              </a:lvl1pPr>
              <a:lvl2pPr marL="742950" indent="-285750">
                <a:spcBef>
                  <a:spcPct val="20000"/>
                </a:spcBef>
                <a:buClr>
                  <a:srgbClr val="FDCC12"/>
                </a:buClr>
                <a:buSzPct val="80000"/>
                <a:buFont typeface="Wingdings" panose="05000000000000000000" pitchFamily="2" charset="2"/>
                <a:buChar char="n"/>
                <a:defRPr sz="2400">
                  <a:solidFill>
                    <a:srgbClr val="404040"/>
                  </a:solidFill>
                  <a:latin typeface="Arial" panose="020B0604020202020204" pitchFamily="34" charset="0"/>
                  <a:cs typeface="Arial" panose="020B0604020202020204" pitchFamily="34" charset="0"/>
                </a:defRPr>
              </a:lvl2pPr>
              <a:lvl3pPr marL="1143000" indent="-228600">
                <a:spcBef>
                  <a:spcPct val="20000"/>
                </a:spcBef>
                <a:buClr>
                  <a:srgbClr val="F96611"/>
                </a:buClr>
                <a:buSzPct val="80000"/>
                <a:buFont typeface="Wingdings" panose="05000000000000000000" pitchFamily="2" charset="2"/>
                <a:buChar char="n"/>
                <a:defRPr sz="2000">
                  <a:solidFill>
                    <a:srgbClr val="404040"/>
                  </a:solidFill>
                  <a:latin typeface="Arial" panose="020B0604020202020204" pitchFamily="34" charset="0"/>
                  <a:cs typeface="Arial" panose="020B0604020202020204" pitchFamily="34" charset="0"/>
                </a:defRPr>
              </a:lvl3pPr>
              <a:lvl4pPr marL="1600200" indent="-228600">
                <a:spcBef>
                  <a:spcPct val="20000"/>
                </a:spcBef>
                <a:buClr>
                  <a:srgbClr val="FDCC12"/>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4pPr>
              <a:lvl5pPr marL="2057400" indent="-228600">
                <a:spcBef>
                  <a:spcPct val="20000"/>
                </a:spcBef>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F96611"/>
                </a:buClr>
                <a:buSzPct val="80000"/>
                <a:buFont typeface="Wingdings" panose="05000000000000000000" pitchFamily="2" charset="2"/>
                <a:buChar char="n"/>
                <a:defRPr>
                  <a:solidFill>
                    <a:srgbClr val="404040"/>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n-US" sz="1800">
                  <a:solidFill>
                    <a:schemeClr val="tx1"/>
                  </a:solidFill>
                </a:rPr>
                <a:t>Manual</a:t>
              </a:r>
            </a:p>
            <a:p>
              <a:pPr algn="ctr" eaLnBrk="1" hangingPunct="1">
                <a:spcBef>
                  <a:spcPct val="0"/>
                </a:spcBef>
                <a:buClrTx/>
                <a:buSzTx/>
                <a:buFontTx/>
                <a:buNone/>
              </a:pPr>
              <a:r>
                <a:rPr lang="en-US" altLang="en-US" sz="1800">
                  <a:solidFill>
                    <a:schemeClr val="tx1"/>
                  </a:solidFill>
                </a:rPr>
                <a:t>Tester #1</a:t>
              </a:r>
            </a:p>
          </p:txBody>
        </p:sp>
        <p:sp>
          <p:nvSpPr>
            <p:cNvPr id="16" name="Line 33">
              <a:extLst>
                <a:ext uri="{FF2B5EF4-FFF2-40B4-BE49-F238E27FC236}">
                  <a16:creationId xmlns:a16="http://schemas.microsoft.com/office/drawing/2014/main" id="{F64F084E-8848-4B15-BF1C-AD7F7BFF0296}"/>
                </a:ext>
              </a:extLst>
            </p:cNvPr>
            <p:cNvSpPr>
              <a:spLocks noChangeShapeType="1"/>
            </p:cNvSpPr>
            <p:nvPr/>
          </p:nvSpPr>
          <p:spPr bwMode="auto">
            <a:xfrm flipH="1">
              <a:off x="7479437" y="3916532"/>
              <a:ext cx="685800" cy="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34">
              <a:extLst>
                <a:ext uri="{FF2B5EF4-FFF2-40B4-BE49-F238E27FC236}">
                  <a16:creationId xmlns:a16="http://schemas.microsoft.com/office/drawing/2014/main" id="{576B3A9D-F82B-4E5B-956B-1B72A122FAB3}"/>
                </a:ext>
              </a:extLst>
            </p:cNvPr>
            <p:cNvSpPr>
              <a:spLocks noChangeShapeType="1"/>
            </p:cNvSpPr>
            <p:nvPr/>
          </p:nvSpPr>
          <p:spPr bwMode="auto">
            <a:xfrm flipV="1">
              <a:off x="4812437" y="4068932"/>
              <a:ext cx="762000" cy="3810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35">
              <a:extLst>
                <a:ext uri="{FF2B5EF4-FFF2-40B4-BE49-F238E27FC236}">
                  <a16:creationId xmlns:a16="http://schemas.microsoft.com/office/drawing/2014/main" id="{F531A605-EFC2-4703-8DF3-9C1DDA8982F4}"/>
                </a:ext>
              </a:extLst>
            </p:cNvPr>
            <p:cNvSpPr>
              <a:spLocks noChangeShapeType="1"/>
            </p:cNvSpPr>
            <p:nvPr/>
          </p:nvSpPr>
          <p:spPr bwMode="auto">
            <a:xfrm>
              <a:off x="5345837" y="3002132"/>
              <a:ext cx="685800" cy="3810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36">
              <a:extLst>
                <a:ext uri="{FF2B5EF4-FFF2-40B4-BE49-F238E27FC236}">
                  <a16:creationId xmlns:a16="http://schemas.microsoft.com/office/drawing/2014/main" id="{5433A798-F00C-4694-84F9-0C49B7B3C111}"/>
                </a:ext>
              </a:extLst>
            </p:cNvPr>
            <p:cNvSpPr>
              <a:spLocks noChangeShapeType="1"/>
            </p:cNvSpPr>
            <p:nvPr/>
          </p:nvSpPr>
          <p:spPr bwMode="auto">
            <a:xfrm flipH="1">
              <a:off x="6717437" y="2468732"/>
              <a:ext cx="990600" cy="9144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37">
              <a:extLst>
                <a:ext uri="{FF2B5EF4-FFF2-40B4-BE49-F238E27FC236}">
                  <a16:creationId xmlns:a16="http://schemas.microsoft.com/office/drawing/2014/main" id="{72CE4500-A476-4877-A3B4-26899A352433}"/>
                </a:ext>
              </a:extLst>
            </p:cNvPr>
            <p:cNvSpPr>
              <a:spLocks noChangeShapeType="1"/>
            </p:cNvSpPr>
            <p:nvPr/>
          </p:nvSpPr>
          <p:spPr bwMode="auto">
            <a:xfrm flipV="1">
              <a:off x="5726837" y="4449932"/>
              <a:ext cx="533400" cy="14478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38">
              <a:extLst>
                <a:ext uri="{FF2B5EF4-FFF2-40B4-BE49-F238E27FC236}">
                  <a16:creationId xmlns:a16="http://schemas.microsoft.com/office/drawing/2014/main" id="{5DB45C67-354A-493D-9B94-F532197414B8}"/>
                </a:ext>
              </a:extLst>
            </p:cNvPr>
            <p:cNvSpPr>
              <a:spLocks noChangeShapeType="1"/>
            </p:cNvSpPr>
            <p:nvPr/>
          </p:nvSpPr>
          <p:spPr bwMode="auto">
            <a:xfrm flipH="1" flipV="1">
              <a:off x="6946037" y="4449932"/>
              <a:ext cx="838200" cy="914400"/>
            </a:xfrm>
            <a:prstGeom prst="line">
              <a:avLst/>
            </a:prstGeom>
            <a:noFill/>
            <a:ln w="9525">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2" name="Group 21">
              <a:extLst>
                <a:ext uri="{FF2B5EF4-FFF2-40B4-BE49-F238E27FC236}">
                  <a16:creationId xmlns:a16="http://schemas.microsoft.com/office/drawing/2014/main" id="{BCB01F12-42B2-4EAB-B302-BCE064F5DF31}"/>
                </a:ext>
              </a:extLst>
            </p:cNvPr>
            <p:cNvGrpSpPr/>
            <p:nvPr/>
          </p:nvGrpSpPr>
          <p:grpSpPr>
            <a:xfrm>
              <a:off x="2969286" y="2925909"/>
              <a:ext cx="485902" cy="440173"/>
              <a:chOff x="2969286" y="2925909"/>
              <a:chExt cx="485902" cy="440173"/>
            </a:xfrm>
          </p:grpSpPr>
          <p:sp>
            <p:nvSpPr>
              <p:cNvPr id="30" name="Rectangle 29">
                <a:extLst>
                  <a:ext uri="{FF2B5EF4-FFF2-40B4-BE49-F238E27FC236}">
                    <a16:creationId xmlns:a16="http://schemas.microsoft.com/office/drawing/2014/main" id="{6588F7FA-1E6D-4761-A4AF-5D1A67C1988C}"/>
                  </a:ext>
                </a:extLst>
              </p:cNvPr>
              <p:cNvSpPr/>
              <p:nvPr/>
            </p:nvSpPr>
            <p:spPr>
              <a:xfrm>
                <a:off x="2969286" y="2925909"/>
                <a:ext cx="471551" cy="440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phic 30">
                <a:extLst>
                  <a:ext uri="{FF2B5EF4-FFF2-40B4-BE49-F238E27FC236}">
                    <a16:creationId xmlns:a16="http://schemas.microsoft.com/office/drawing/2014/main" id="{5925CFC7-5CB0-4841-9C4E-385151109BD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69286" y="2925932"/>
                <a:ext cx="485902" cy="440150"/>
              </a:xfrm>
              <a:prstGeom prst="rect">
                <a:avLst/>
              </a:prstGeom>
            </p:spPr>
          </p:pic>
        </p:grpSp>
        <p:grpSp>
          <p:nvGrpSpPr>
            <p:cNvPr id="24" name="Group 23">
              <a:extLst>
                <a:ext uri="{FF2B5EF4-FFF2-40B4-BE49-F238E27FC236}">
                  <a16:creationId xmlns:a16="http://schemas.microsoft.com/office/drawing/2014/main" id="{60270CBD-0016-4638-9322-0DDFFA73637B}"/>
                </a:ext>
              </a:extLst>
            </p:cNvPr>
            <p:cNvGrpSpPr/>
            <p:nvPr/>
          </p:nvGrpSpPr>
          <p:grpSpPr>
            <a:xfrm>
              <a:off x="2450237" y="4373732"/>
              <a:ext cx="485902" cy="440173"/>
              <a:chOff x="2969286" y="2925909"/>
              <a:chExt cx="485902" cy="440173"/>
            </a:xfrm>
          </p:grpSpPr>
          <p:sp>
            <p:nvSpPr>
              <p:cNvPr id="28" name="Rectangle 27">
                <a:extLst>
                  <a:ext uri="{FF2B5EF4-FFF2-40B4-BE49-F238E27FC236}">
                    <a16:creationId xmlns:a16="http://schemas.microsoft.com/office/drawing/2014/main" id="{0C7A3520-F7FE-4287-AF2F-F081873B6C92}"/>
                  </a:ext>
                </a:extLst>
              </p:cNvPr>
              <p:cNvSpPr/>
              <p:nvPr/>
            </p:nvSpPr>
            <p:spPr>
              <a:xfrm>
                <a:off x="2969286" y="2925909"/>
                <a:ext cx="471551" cy="440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a:extLst>
                  <a:ext uri="{FF2B5EF4-FFF2-40B4-BE49-F238E27FC236}">
                    <a16:creationId xmlns:a16="http://schemas.microsoft.com/office/drawing/2014/main" id="{C4C64580-6021-48D5-9B68-6BAD1AA61E3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69286" y="2925932"/>
                <a:ext cx="485902" cy="440150"/>
              </a:xfrm>
              <a:prstGeom prst="rect">
                <a:avLst/>
              </a:prstGeom>
            </p:spPr>
          </p:pic>
        </p:grpSp>
        <p:grpSp>
          <p:nvGrpSpPr>
            <p:cNvPr id="25" name="Group 24">
              <a:extLst>
                <a:ext uri="{FF2B5EF4-FFF2-40B4-BE49-F238E27FC236}">
                  <a16:creationId xmlns:a16="http://schemas.microsoft.com/office/drawing/2014/main" id="{A2E1A14B-7F8C-4E4E-B795-C3A8E045D663}"/>
                </a:ext>
              </a:extLst>
            </p:cNvPr>
            <p:cNvGrpSpPr/>
            <p:nvPr/>
          </p:nvGrpSpPr>
          <p:grpSpPr>
            <a:xfrm>
              <a:off x="3270680" y="5821532"/>
              <a:ext cx="485902" cy="440173"/>
              <a:chOff x="2969286" y="2925909"/>
              <a:chExt cx="485902" cy="440173"/>
            </a:xfrm>
          </p:grpSpPr>
          <p:sp>
            <p:nvSpPr>
              <p:cNvPr id="26" name="Rectangle 25">
                <a:extLst>
                  <a:ext uri="{FF2B5EF4-FFF2-40B4-BE49-F238E27FC236}">
                    <a16:creationId xmlns:a16="http://schemas.microsoft.com/office/drawing/2014/main" id="{236215A0-DFD8-4769-9049-E995BC3679EE}"/>
                  </a:ext>
                </a:extLst>
              </p:cNvPr>
              <p:cNvSpPr/>
              <p:nvPr/>
            </p:nvSpPr>
            <p:spPr>
              <a:xfrm>
                <a:off x="2969286" y="2925909"/>
                <a:ext cx="471551" cy="4401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Graphic 26">
                <a:extLst>
                  <a:ext uri="{FF2B5EF4-FFF2-40B4-BE49-F238E27FC236}">
                    <a16:creationId xmlns:a16="http://schemas.microsoft.com/office/drawing/2014/main" id="{86762479-484F-4E70-878F-7F3F783CDC9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69286" y="2925932"/>
                <a:ext cx="485902" cy="440150"/>
              </a:xfrm>
              <a:prstGeom prst="rect">
                <a:avLst/>
              </a:prstGeom>
            </p:spPr>
          </p:pic>
        </p:grpSp>
      </p:grpSp>
      <p:pic>
        <p:nvPicPr>
          <p:cNvPr id="4" name="Google Shape;597;p108">
            <a:extLst>
              <a:ext uri="{FF2B5EF4-FFF2-40B4-BE49-F238E27FC236}">
                <a16:creationId xmlns:a16="http://schemas.microsoft.com/office/drawing/2014/main" id="{40B42D1B-C594-F41A-6E7B-229292A8ED5A}"/>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246071" y="2426206"/>
            <a:ext cx="566027" cy="609575"/>
          </a:xfrm>
          <a:prstGeom prst="rect">
            <a:avLst/>
          </a:prstGeom>
          <a:noFill/>
          <a:ln>
            <a:noFill/>
          </a:ln>
          <a:effectLst/>
        </p:spPr>
      </p:pic>
    </p:spTree>
    <p:extLst>
      <p:ext uri="{BB962C8B-B14F-4D97-AF65-F5344CB8AC3E}">
        <p14:creationId xmlns:p14="http://schemas.microsoft.com/office/powerpoint/2010/main" val="40625724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A1D9A-12A0-47AF-9689-71D323872231}"/>
              </a:ext>
            </a:extLst>
          </p:cNvPr>
          <p:cNvSpPr>
            <a:spLocks noGrp="1"/>
          </p:cNvSpPr>
          <p:nvPr>
            <p:ph type="title"/>
          </p:nvPr>
        </p:nvSpPr>
        <p:spPr/>
        <p:txBody>
          <a:bodyPr/>
          <a:lstStyle/>
          <a:p>
            <a:r>
              <a:rPr lang="en-US" dirty="0"/>
              <a:t>Build Integrated with CI / CD Tools</a:t>
            </a:r>
          </a:p>
        </p:txBody>
      </p:sp>
      <p:sp>
        <p:nvSpPr>
          <p:cNvPr id="4" name="Rectangle 3">
            <a:extLst>
              <a:ext uri="{FF2B5EF4-FFF2-40B4-BE49-F238E27FC236}">
                <a16:creationId xmlns:a16="http://schemas.microsoft.com/office/drawing/2014/main" id="{5D79E844-1D98-4ACA-A05B-9816D4F74B40}"/>
              </a:ext>
            </a:extLst>
          </p:cNvPr>
          <p:cNvSpPr/>
          <p:nvPr/>
        </p:nvSpPr>
        <p:spPr>
          <a:xfrm>
            <a:off x="734008" y="5490436"/>
            <a:ext cx="9664410" cy="954107"/>
          </a:xfrm>
          <a:prstGeom prst="rect">
            <a:avLst/>
          </a:prstGeom>
        </p:spPr>
        <p:txBody>
          <a:bodyPr wrap="square">
            <a:spAutoFit/>
          </a:bodyPr>
          <a:lstStyle/>
          <a:p>
            <a:r>
              <a:rPr lang="en-US" sz="2800" dirty="0">
                <a:latin typeface="+mj-lt"/>
              </a:rPr>
              <a:t>Build Management in </a:t>
            </a:r>
            <a:r>
              <a:rPr lang="en-US" sz="2800" dirty="0" err="1">
                <a:latin typeface="+mj-lt"/>
              </a:rPr>
              <a:t>SpiraTeam</a:t>
            </a:r>
            <a:r>
              <a:rPr lang="en-US" sz="2800" dirty="0">
                <a:latin typeface="+mj-lt"/>
              </a:rPr>
              <a:t> lets you integrate with continuous integration build servers with full traceability for each build</a:t>
            </a:r>
          </a:p>
        </p:txBody>
      </p:sp>
      <p:pic>
        <p:nvPicPr>
          <p:cNvPr id="6" name="Picture 5">
            <a:extLst>
              <a:ext uri="{FF2B5EF4-FFF2-40B4-BE49-F238E27FC236}">
                <a16:creationId xmlns:a16="http://schemas.microsoft.com/office/drawing/2014/main" id="{73E89243-76E9-4EC4-94FA-DD1317AB7E6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45028" y="1596125"/>
            <a:ext cx="9664411" cy="2388045"/>
          </a:xfrm>
          <a:prstGeom prst="rect">
            <a:avLst/>
          </a:prstGeom>
          <a:ln>
            <a:solidFill>
              <a:schemeClr val="bg2">
                <a:lumMod val="50000"/>
              </a:schemeClr>
            </a:solidFill>
          </a:ln>
        </p:spPr>
      </p:pic>
      <p:pic>
        <p:nvPicPr>
          <p:cNvPr id="8" name="Picture 7">
            <a:extLst>
              <a:ext uri="{FF2B5EF4-FFF2-40B4-BE49-F238E27FC236}">
                <a16:creationId xmlns:a16="http://schemas.microsoft.com/office/drawing/2014/main" id="{4D02A1F0-D073-47E0-8366-88CD3B764E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45836" y="3125733"/>
            <a:ext cx="8770776" cy="2110136"/>
          </a:xfrm>
          <a:prstGeom prst="rect">
            <a:avLst/>
          </a:prstGeom>
          <a:ln>
            <a:solidFill>
              <a:schemeClr val="bg2">
                <a:lumMod val="50000"/>
              </a:schemeClr>
            </a:solidFill>
          </a:ln>
        </p:spPr>
      </p:pic>
    </p:spTree>
    <p:extLst>
      <p:ext uri="{BB962C8B-B14F-4D97-AF65-F5344CB8AC3E}">
        <p14:creationId xmlns:p14="http://schemas.microsoft.com/office/powerpoint/2010/main" val="22952084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id="{5AEDA99C-D605-6242-8F9D-C447ECD20684}"/>
              </a:ext>
            </a:extLst>
          </p:cNvPr>
          <p:cNvSpPr/>
          <p:nvPr/>
        </p:nvSpPr>
        <p:spPr>
          <a:xfrm>
            <a:off x="4287780" y="4318364"/>
            <a:ext cx="3377960" cy="1980861"/>
          </a:xfrm>
          <a:prstGeom prst="roundRect">
            <a:avLst>
              <a:gd name="adj" fmla="val 4046"/>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fr-FR" sz="1867" b="1" dirty="0">
                <a:solidFill>
                  <a:schemeClr val="accent2">
                    <a:lumMod val="50000"/>
                  </a:schemeClr>
                </a:solidFill>
                <a:latin typeface="Josefin Sans" pitchFamily="2" charset="77"/>
              </a:rPr>
              <a:t>Import / Conversion</a:t>
            </a:r>
          </a:p>
        </p:txBody>
      </p:sp>
      <p:pic>
        <p:nvPicPr>
          <p:cNvPr id="1028" name="Picture 4" descr="Microsoft, office, 365, excel, logo Free Icon of Logos Microsoft Office 365">
            <a:extLst>
              <a:ext uri="{FF2B5EF4-FFF2-40B4-BE49-F238E27FC236}">
                <a16:creationId xmlns:a16="http://schemas.microsoft.com/office/drawing/2014/main" id="{279602B5-C635-964B-8696-908F1CA61F3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12804" y="4851816"/>
            <a:ext cx="366749" cy="3717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icrosoft, office, 365, word, logo Free Icon of Logos Microsoft Office 365">
            <a:extLst>
              <a:ext uri="{FF2B5EF4-FFF2-40B4-BE49-F238E27FC236}">
                <a16:creationId xmlns:a16="http://schemas.microsoft.com/office/drawing/2014/main" id="{3F164D7B-DDE7-3D4F-AEA5-67E901379BA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273007" y="4865357"/>
            <a:ext cx="366748" cy="37174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estRail Importer">
            <a:extLst>
              <a:ext uri="{FF2B5EF4-FFF2-40B4-BE49-F238E27FC236}">
                <a16:creationId xmlns:a16="http://schemas.microsoft.com/office/drawing/2014/main" id="{6C608882-90F0-0D49-8D60-D6EC36EAE9E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51138" y="5427415"/>
            <a:ext cx="422381" cy="42238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P ALM / Quality Center Importer">
            <a:extLst>
              <a:ext uri="{FF2B5EF4-FFF2-40B4-BE49-F238E27FC236}">
                <a16:creationId xmlns:a16="http://schemas.microsoft.com/office/drawing/2014/main" id="{450EF3B1-F8F5-0742-80CF-116667A9000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543908" y="4894641"/>
            <a:ext cx="313172" cy="313172"/>
          </a:xfrm>
          <a:prstGeom prst="rect">
            <a:avLst/>
          </a:prstGeom>
          <a:noFill/>
          <a:extLst>
            <a:ext uri="{909E8E84-426E-40DD-AFC4-6F175D3DCCD1}">
              <a14:hiddenFill xmlns:a14="http://schemas.microsoft.com/office/drawing/2010/main">
                <a:solidFill>
                  <a:srgbClr val="FFFFFF"/>
                </a:solidFill>
              </a14:hiddenFill>
            </a:ext>
          </a:extLst>
        </p:spPr>
      </p:pic>
      <p:pic>
        <p:nvPicPr>
          <p:cNvPr id="20" name="Image 19">
            <a:extLst>
              <a:ext uri="{FF2B5EF4-FFF2-40B4-BE49-F238E27FC236}">
                <a16:creationId xmlns:a16="http://schemas.microsoft.com/office/drawing/2014/main" id="{EE4D9370-54A9-024E-8DD6-A458522EBC8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976947" y="4870557"/>
            <a:ext cx="407115" cy="406417"/>
          </a:xfrm>
          <a:prstGeom prst="rect">
            <a:avLst/>
          </a:prstGeom>
        </p:spPr>
      </p:pic>
      <p:pic>
        <p:nvPicPr>
          <p:cNvPr id="1038" name="Picture 14" descr="TestLink Importer">
            <a:extLst>
              <a:ext uri="{FF2B5EF4-FFF2-40B4-BE49-F238E27FC236}">
                <a16:creationId xmlns:a16="http://schemas.microsoft.com/office/drawing/2014/main" id="{FCF2BC7C-21C9-A843-B35C-568D413FD754}"/>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079863" y="4844048"/>
            <a:ext cx="422381" cy="422381"/>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Test Director Importer">
            <a:extLst>
              <a:ext uri="{FF2B5EF4-FFF2-40B4-BE49-F238E27FC236}">
                <a16:creationId xmlns:a16="http://schemas.microsoft.com/office/drawing/2014/main" id="{C1F5143F-1857-9047-94F2-82E6E1D5ACFA}"/>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006666" y="5410788"/>
            <a:ext cx="422381" cy="42238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MS Test Manager 2010 Importer">
            <a:extLst>
              <a:ext uri="{FF2B5EF4-FFF2-40B4-BE49-F238E27FC236}">
                <a16:creationId xmlns:a16="http://schemas.microsoft.com/office/drawing/2014/main" id="{886110E1-6BB2-C049-A578-660A07E8AF44}"/>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494088" y="5432475"/>
            <a:ext cx="422381" cy="422381"/>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e 22">
            <a:extLst>
              <a:ext uri="{FF2B5EF4-FFF2-40B4-BE49-F238E27FC236}">
                <a16:creationId xmlns:a16="http://schemas.microsoft.com/office/drawing/2014/main" id="{F0B692DA-9572-A343-A333-6AFDFF87AB63}"/>
              </a:ext>
            </a:extLst>
          </p:cNvPr>
          <p:cNvGrpSpPr/>
          <p:nvPr/>
        </p:nvGrpSpPr>
        <p:grpSpPr>
          <a:xfrm>
            <a:off x="7953438" y="1204827"/>
            <a:ext cx="4074991" cy="2284261"/>
            <a:chOff x="6120001" y="909481"/>
            <a:chExt cx="2893370" cy="1732383"/>
          </a:xfrm>
        </p:grpSpPr>
        <p:sp>
          <p:nvSpPr>
            <p:cNvPr id="11" name="Rectangle : coins arrondis 10">
              <a:extLst>
                <a:ext uri="{FF2B5EF4-FFF2-40B4-BE49-F238E27FC236}">
                  <a16:creationId xmlns:a16="http://schemas.microsoft.com/office/drawing/2014/main" id="{7A9DAA1C-AA18-A440-AED5-529C5EC16353}"/>
                </a:ext>
              </a:extLst>
            </p:cNvPr>
            <p:cNvSpPr/>
            <p:nvPr/>
          </p:nvSpPr>
          <p:spPr>
            <a:xfrm>
              <a:off x="6120001" y="909481"/>
              <a:ext cx="2893370" cy="1732383"/>
            </a:xfrm>
            <a:prstGeom prst="roundRect">
              <a:avLst>
                <a:gd name="adj" fmla="val 2632"/>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fr-FR" sz="1867" b="1" dirty="0">
                  <a:solidFill>
                    <a:schemeClr val="accent2">
                      <a:lumMod val="50000"/>
                    </a:schemeClr>
                  </a:solidFill>
                  <a:latin typeface="Josefin Sans" pitchFamily="2" charset="77"/>
                </a:rPr>
                <a:t>Automation</a:t>
              </a:r>
            </a:p>
          </p:txBody>
        </p:sp>
        <p:pic>
          <p:nvPicPr>
            <p:cNvPr id="1050" name="Picture 26" descr="Command-Line Plug-In">
              <a:extLst>
                <a:ext uri="{FF2B5EF4-FFF2-40B4-BE49-F238E27FC236}">
                  <a16:creationId xmlns:a16="http://schemas.microsoft.com/office/drawing/2014/main" id="{FEAFEA76-FC46-F34D-9DAC-C68206C55C8D}"/>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8528940" y="1254396"/>
              <a:ext cx="330889" cy="330889"/>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SoapUI Plug-In">
              <a:extLst>
                <a:ext uri="{FF2B5EF4-FFF2-40B4-BE49-F238E27FC236}">
                  <a16:creationId xmlns:a16="http://schemas.microsoft.com/office/drawing/2014/main" id="{2484E139-54C0-7744-B33F-4080A54D1272}"/>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7738399" y="1739855"/>
              <a:ext cx="330889" cy="330889"/>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Ranorex Plug-In">
              <a:extLst>
                <a:ext uri="{FF2B5EF4-FFF2-40B4-BE49-F238E27FC236}">
                  <a16:creationId xmlns:a16="http://schemas.microsoft.com/office/drawing/2014/main" id="{B54562A3-53BD-484D-BE51-2886319E4001}"/>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8166375" y="1764289"/>
              <a:ext cx="329184" cy="329184"/>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Froglogic Squish Plug-In">
              <a:extLst>
                <a:ext uri="{FF2B5EF4-FFF2-40B4-BE49-F238E27FC236}">
                  <a16:creationId xmlns:a16="http://schemas.microsoft.com/office/drawing/2014/main" id="{F4AD8760-6F93-E847-B20D-CC57BB09E515}"/>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7718889" y="2223519"/>
              <a:ext cx="330889" cy="330889"/>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ZAPTEST Plug-In">
              <a:extLst>
                <a:ext uri="{FF2B5EF4-FFF2-40B4-BE49-F238E27FC236}">
                  <a16:creationId xmlns:a16="http://schemas.microsoft.com/office/drawing/2014/main" id="{CEFBC3DB-F523-974A-977F-E1F78D70895F}"/>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6725403" y="1752995"/>
              <a:ext cx="330889" cy="330889"/>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TestingAnywhere Plug-In">
              <a:extLst>
                <a:ext uri="{FF2B5EF4-FFF2-40B4-BE49-F238E27FC236}">
                  <a16:creationId xmlns:a16="http://schemas.microsoft.com/office/drawing/2014/main" id="{EC74A325-DEAE-9D42-8F59-E44BCB5074AC}"/>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7259316" y="1263117"/>
              <a:ext cx="330889" cy="330889"/>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Rational Functional Tester Plug-In">
              <a:extLst>
                <a:ext uri="{FF2B5EF4-FFF2-40B4-BE49-F238E27FC236}">
                  <a16:creationId xmlns:a16="http://schemas.microsoft.com/office/drawing/2014/main" id="{A4417A6E-5CCF-E640-8CC2-3C8FACCD09F5}"/>
                </a:ext>
              </a:extLst>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7183408" y="2198912"/>
              <a:ext cx="330889" cy="330889"/>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BadBoy Plug-In">
              <a:extLst>
                <a:ext uri="{FF2B5EF4-FFF2-40B4-BE49-F238E27FC236}">
                  <a16:creationId xmlns:a16="http://schemas.microsoft.com/office/drawing/2014/main" id="{294A3262-D0C4-3D4A-B8C2-980D7536F69A}"/>
                </a:ext>
              </a:extLst>
            </p:cNvPr>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7673808" y="1254522"/>
              <a:ext cx="330889" cy="330889"/>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MicroFocus TestPartner Plug-In">
              <a:extLst>
                <a:ext uri="{FF2B5EF4-FFF2-40B4-BE49-F238E27FC236}">
                  <a16:creationId xmlns:a16="http://schemas.microsoft.com/office/drawing/2014/main" id="{8932ACD4-F337-DC41-8753-A6B2F91DBB35}"/>
                </a:ext>
              </a:extLst>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6694383" y="2220488"/>
              <a:ext cx="330889" cy="330889"/>
            </a:xfrm>
            <a:prstGeom prst="rect">
              <a:avLst/>
            </a:prstGeom>
            <a:noFill/>
            <a:extLst>
              <a:ext uri="{909E8E84-426E-40DD-AFC4-6F175D3DCCD1}">
                <a14:hiddenFill xmlns:a14="http://schemas.microsoft.com/office/drawing/2010/main">
                  <a:solidFill>
                    <a:srgbClr val="FFFFFF"/>
                  </a:solidFill>
                </a14:hiddenFill>
              </a:ext>
            </a:extLst>
          </p:spPr>
        </p:pic>
        <p:pic>
          <p:nvPicPr>
            <p:cNvPr id="22" name="Image 21">
              <a:extLst>
                <a:ext uri="{FF2B5EF4-FFF2-40B4-BE49-F238E27FC236}">
                  <a16:creationId xmlns:a16="http://schemas.microsoft.com/office/drawing/2014/main" id="{65256771-0753-4444-81B7-503B1769C38D}"/>
                </a:ext>
              </a:extLst>
            </p:cNvPr>
            <p:cNvPicPr>
              <a:picLocks noChangeAspect="1"/>
            </p:cNvPicPr>
            <p:nvPr/>
          </p:nvPicPr>
          <p:blipFill>
            <a:blip r:embed="rId19"/>
            <a:stretch>
              <a:fillRect/>
            </a:stretch>
          </p:blipFill>
          <p:spPr>
            <a:xfrm>
              <a:off x="6752066" y="1194018"/>
              <a:ext cx="418738" cy="418738"/>
            </a:xfrm>
            <a:prstGeom prst="rect">
              <a:avLst/>
            </a:prstGeom>
          </p:spPr>
        </p:pic>
      </p:grpSp>
      <p:sp>
        <p:nvSpPr>
          <p:cNvPr id="13" name="Rectangle : coins arrondis 12">
            <a:extLst>
              <a:ext uri="{FF2B5EF4-FFF2-40B4-BE49-F238E27FC236}">
                <a16:creationId xmlns:a16="http://schemas.microsoft.com/office/drawing/2014/main" id="{4A4CED77-9E2D-2F45-9436-943567B849E0}"/>
              </a:ext>
            </a:extLst>
          </p:cNvPr>
          <p:cNvSpPr/>
          <p:nvPr/>
        </p:nvSpPr>
        <p:spPr>
          <a:xfrm>
            <a:off x="550986" y="4934928"/>
            <a:ext cx="3388076" cy="1341255"/>
          </a:xfrm>
          <a:prstGeom prst="roundRect">
            <a:avLst>
              <a:gd name="adj" fmla="val 4363"/>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fr-FR" sz="1867" b="1" dirty="0" err="1">
                <a:solidFill>
                  <a:schemeClr val="accent2">
                    <a:lumMod val="50000"/>
                  </a:schemeClr>
                </a:solidFill>
                <a:latin typeface="Josefin Sans" pitchFamily="2" charset="77"/>
              </a:rPr>
              <a:t>Load</a:t>
            </a:r>
            <a:r>
              <a:rPr lang="fr-FR" sz="1867" b="1" dirty="0">
                <a:solidFill>
                  <a:schemeClr val="accent2">
                    <a:lumMod val="50000"/>
                  </a:schemeClr>
                </a:solidFill>
                <a:latin typeface="Josefin Sans" pitchFamily="2" charset="77"/>
              </a:rPr>
              <a:t> </a:t>
            </a:r>
            <a:r>
              <a:rPr lang="fr-FR" sz="1867" b="1" dirty="0" err="1">
                <a:solidFill>
                  <a:schemeClr val="accent2">
                    <a:lumMod val="50000"/>
                  </a:schemeClr>
                </a:solidFill>
                <a:latin typeface="Josefin Sans" pitchFamily="2" charset="77"/>
              </a:rPr>
              <a:t>Testing</a:t>
            </a:r>
            <a:endParaRPr lang="fr-FR" sz="1867" b="1" dirty="0">
              <a:solidFill>
                <a:schemeClr val="accent2">
                  <a:lumMod val="50000"/>
                </a:schemeClr>
              </a:solidFill>
              <a:latin typeface="Josefin Sans" pitchFamily="2" charset="77"/>
            </a:endParaRPr>
          </a:p>
        </p:txBody>
      </p:sp>
      <p:pic>
        <p:nvPicPr>
          <p:cNvPr id="1082" name="Picture 58" descr="LoadRunner Plug-In">
            <a:extLst>
              <a:ext uri="{FF2B5EF4-FFF2-40B4-BE49-F238E27FC236}">
                <a16:creationId xmlns:a16="http://schemas.microsoft.com/office/drawing/2014/main" id="{880BA216-E595-D048-B88C-DD3DEE4CE4FF}"/>
              </a:ext>
            </a:extLst>
          </p:cNvPr>
          <p:cNvPicPr>
            <a:picLocks noChangeAspect="1" noChangeArrowheads="1"/>
          </p:cNvPicPr>
          <p:nvPr/>
        </p:nvPicPr>
        <p:blipFill>
          <a:blip r:embed="rId20">
            <a:extLst>
              <a:ext uri="{28A0092B-C50C-407E-A947-70E740481C1C}">
                <a14:useLocalDpi xmlns:a14="http://schemas.microsoft.com/office/drawing/2010/main"/>
              </a:ext>
            </a:extLst>
          </a:blip>
          <a:srcRect/>
          <a:stretch>
            <a:fillRect/>
          </a:stretch>
        </p:blipFill>
        <p:spPr bwMode="auto">
          <a:xfrm>
            <a:off x="3149932" y="5787390"/>
            <a:ext cx="360119" cy="360119"/>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descr="NeoLoad Plug-In">
            <a:extLst>
              <a:ext uri="{FF2B5EF4-FFF2-40B4-BE49-F238E27FC236}">
                <a16:creationId xmlns:a16="http://schemas.microsoft.com/office/drawing/2014/main" id="{DC17706B-4059-E549-92DE-BB4F4D298939}"/>
              </a:ext>
            </a:extLst>
          </p:cNvPr>
          <p:cNvPicPr>
            <a:picLocks noChangeAspect="1" noChangeArrowheads="1"/>
          </p:cNvPicPr>
          <p:nvPr/>
        </p:nvPicPr>
        <p:blipFill>
          <a:blip r:embed="rId21">
            <a:extLst>
              <a:ext uri="{28A0092B-C50C-407E-A947-70E740481C1C}">
                <a14:useLocalDpi xmlns:a14="http://schemas.microsoft.com/office/drawing/2010/main"/>
              </a:ext>
            </a:extLst>
          </a:blip>
          <a:srcRect/>
          <a:stretch>
            <a:fillRect/>
          </a:stretch>
        </p:blipFill>
        <p:spPr bwMode="auto">
          <a:xfrm>
            <a:off x="2225444" y="5399378"/>
            <a:ext cx="325660" cy="325660"/>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66" descr="OctoPerf | OpsMatters">
            <a:extLst>
              <a:ext uri="{FF2B5EF4-FFF2-40B4-BE49-F238E27FC236}">
                <a16:creationId xmlns:a16="http://schemas.microsoft.com/office/drawing/2014/main" id="{68617588-AE5C-AD42-B254-BBDE0E8C8B89}"/>
              </a:ext>
            </a:extLst>
          </p:cNvPr>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3093489" y="5292112"/>
            <a:ext cx="445485" cy="445485"/>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descr="WebLOAD Icon">
            <a:extLst>
              <a:ext uri="{FF2B5EF4-FFF2-40B4-BE49-F238E27FC236}">
                <a16:creationId xmlns:a16="http://schemas.microsoft.com/office/drawing/2014/main" id="{5972BF5C-4A41-174E-A4A3-76E0F0319CD8}"/>
              </a:ext>
            </a:extLst>
          </p:cNvPr>
          <p:cNvPicPr>
            <a:picLocks noChangeAspect="1" noChangeArrowheads="1"/>
          </p:cNvPicPr>
          <p:nvPr/>
        </p:nvPicPr>
        <p:blipFill rotWithShape="1">
          <a:blip r:embed="rId23" cstate="screen">
            <a:extLst>
              <a:ext uri="{28A0092B-C50C-407E-A947-70E740481C1C}">
                <a14:useLocalDpi xmlns:a14="http://schemas.microsoft.com/office/drawing/2010/main"/>
              </a:ext>
            </a:extLst>
          </a:blip>
          <a:srcRect r="-1"/>
          <a:stretch/>
        </p:blipFill>
        <p:spPr bwMode="auto">
          <a:xfrm>
            <a:off x="2200730" y="5814257"/>
            <a:ext cx="430569" cy="421976"/>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 coins arrondis 13">
            <a:extLst>
              <a:ext uri="{FF2B5EF4-FFF2-40B4-BE49-F238E27FC236}">
                <a16:creationId xmlns:a16="http://schemas.microsoft.com/office/drawing/2014/main" id="{7771D7C8-B7D5-094E-9F20-892B6984C242}"/>
              </a:ext>
            </a:extLst>
          </p:cNvPr>
          <p:cNvSpPr/>
          <p:nvPr/>
        </p:nvSpPr>
        <p:spPr>
          <a:xfrm>
            <a:off x="517035" y="2172566"/>
            <a:ext cx="3415642" cy="2557653"/>
          </a:xfrm>
          <a:prstGeom prst="roundRect">
            <a:avLst>
              <a:gd name="adj" fmla="val 3872"/>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fr-FR" sz="1867" b="1" dirty="0">
                <a:solidFill>
                  <a:schemeClr val="accent2">
                    <a:lumMod val="50000"/>
                  </a:schemeClr>
                </a:solidFill>
                <a:latin typeface="Josefin Sans" pitchFamily="2" charset="77"/>
              </a:rPr>
              <a:t>Unit </a:t>
            </a:r>
            <a:r>
              <a:rPr lang="fr-FR" sz="1867" b="1" dirty="0" err="1">
                <a:solidFill>
                  <a:schemeClr val="accent2">
                    <a:lumMod val="50000"/>
                  </a:schemeClr>
                </a:solidFill>
                <a:latin typeface="Josefin Sans" pitchFamily="2" charset="77"/>
              </a:rPr>
              <a:t>Testing</a:t>
            </a:r>
            <a:endParaRPr lang="fr-FR" sz="1867" b="1" dirty="0">
              <a:solidFill>
                <a:schemeClr val="accent2">
                  <a:lumMod val="50000"/>
                </a:schemeClr>
              </a:solidFill>
              <a:latin typeface="Josefin Sans" pitchFamily="2" charset="77"/>
            </a:endParaRPr>
          </a:p>
        </p:txBody>
      </p:sp>
      <p:pic>
        <p:nvPicPr>
          <p:cNvPr id="1092" name="Picture 68" descr="NUnit Add-In">
            <a:extLst>
              <a:ext uri="{FF2B5EF4-FFF2-40B4-BE49-F238E27FC236}">
                <a16:creationId xmlns:a16="http://schemas.microsoft.com/office/drawing/2014/main" id="{6798D0E2-2624-D347-9D35-515C1FB53ABD}"/>
              </a:ext>
            </a:extLst>
          </p:cNvPr>
          <p:cNvPicPr>
            <a:picLocks noChangeAspect="1" noChangeArrowheads="1"/>
          </p:cNvPicPr>
          <p:nvPr/>
        </p:nvPicPr>
        <p:blipFill>
          <a:blip r:embed="rId24">
            <a:extLst>
              <a:ext uri="{28A0092B-C50C-407E-A947-70E740481C1C}">
                <a14:useLocalDpi xmlns:a14="http://schemas.microsoft.com/office/drawing/2010/main"/>
              </a:ext>
            </a:extLst>
          </a:blip>
          <a:srcRect/>
          <a:stretch>
            <a:fillRect/>
          </a:stretch>
        </p:blipFill>
        <p:spPr bwMode="auto">
          <a:xfrm>
            <a:off x="3407529" y="2643494"/>
            <a:ext cx="398588" cy="386276"/>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descr="Visual Studio 2017 Icon">
            <a:extLst>
              <a:ext uri="{FF2B5EF4-FFF2-40B4-BE49-F238E27FC236}">
                <a16:creationId xmlns:a16="http://schemas.microsoft.com/office/drawing/2014/main" id="{80FA7955-E09D-2C4B-B68F-774BF7D837DD}"/>
              </a:ext>
            </a:extLst>
          </p:cNvPr>
          <p:cNvPicPr>
            <a:picLocks noChangeAspect="1" noChangeArrowheads="1"/>
          </p:cNvPicPr>
          <p:nvPr/>
        </p:nvPicPr>
        <p:blipFill>
          <a:blip r:embed="rId25">
            <a:extLst>
              <a:ext uri="{28A0092B-C50C-407E-A947-70E740481C1C}">
                <a14:useLocalDpi xmlns:a14="http://schemas.microsoft.com/office/drawing/2010/main"/>
              </a:ext>
            </a:extLst>
          </a:blip>
          <a:srcRect/>
          <a:stretch>
            <a:fillRect/>
          </a:stretch>
        </p:blipFill>
        <p:spPr bwMode="auto">
          <a:xfrm>
            <a:off x="2868647" y="2693823"/>
            <a:ext cx="398588" cy="386276"/>
          </a:xfrm>
          <a:prstGeom prst="rect">
            <a:avLst/>
          </a:prstGeom>
          <a:noFill/>
          <a:extLst>
            <a:ext uri="{909E8E84-426E-40DD-AFC4-6F175D3DCCD1}">
              <a14:hiddenFill xmlns:a14="http://schemas.microsoft.com/office/drawing/2010/main">
                <a:solidFill>
                  <a:srgbClr val="FFFFFF"/>
                </a:solidFill>
              </a14:hiddenFill>
            </a:ext>
          </a:extLst>
        </p:spPr>
      </p:pic>
      <p:pic>
        <p:nvPicPr>
          <p:cNvPr id="1096" name="Picture 72" descr="TestNG Listener">
            <a:extLst>
              <a:ext uri="{FF2B5EF4-FFF2-40B4-BE49-F238E27FC236}">
                <a16:creationId xmlns:a16="http://schemas.microsoft.com/office/drawing/2014/main" id="{E5CA6295-2559-1248-84FD-F01D702109FC}"/>
              </a:ext>
            </a:extLst>
          </p:cNvPr>
          <p:cNvPicPr>
            <a:picLocks noChangeAspect="1" noChangeArrowheads="1"/>
          </p:cNvPicPr>
          <p:nvPr/>
        </p:nvPicPr>
        <p:blipFill>
          <a:blip r:embed="rId26">
            <a:extLst>
              <a:ext uri="{28A0092B-C50C-407E-A947-70E740481C1C}">
                <a14:useLocalDpi xmlns:a14="http://schemas.microsoft.com/office/drawing/2010/main"/>
              </a:ext>
            </a:extLst>
          </a:blip>
          <a:srcRect/>
          <a:stretch>
            <a:fillRect/>
          </a:stretch>
        </p:blipFill>
        <p:spPr bwMode="auto">
          <a:xfrm>
            <a:off x="3257557" y="3968536"/>
            <a:ext cx="398588" cy="386276"/>
          </a:xfrm>
          <a:prstGeom prst="rect">
            <a:avLst/>
          </a:prstGeom>
          <a:noFill/>
          <a:extLst>
            <a:ext uri="{909E8E84-426E-40DD-AFC4-6F175D3DCCD1}">
              <a14:hiddenFill xmlns:a14="http://schemas.microsoft.com/office/drawing/2010/main">
                <a:solidFill>
                  <a:srgbClr val="FFFFFF"/>
                </a:solidFill>
              </a14:hiddenFill>
            </a:ext>
          </a:extLst>
        </p:spPr>
      </p:pic>
      <p:pic>
        <p:nvPicPr>
          <p:cNvPr id="1098" name="Picture 74" descr="JUnit Extension">
            <a:extLst>
              <a:ext uri="{FF2B5EF4-FFF2-40B4-BE49-F238E27FC236}">
                <a16:creationId xmlns:a16="http://schemas.microsoft.com/office/drawing/2014/main" id="{C79EEC4C-DC0F-EE4F-9AC4-4CE280364D27}"/>
              </a:ext>
            </a:extLst>
          </p:cNvPr>
          <p:cNvPicPr>
            <a:picLocks noChangeAspect="1" noChangeArrowheads="1"/>
          </p:cNvPicPr>
          <p:nvPr/>
        </p:nvPicPr>
        <p:blipFill>
          <a:blip r:embed="rId27">
            <a:extLst>
              <a:ext uri="{28A0092B-C50C-407E-A947-70E740481C1C}">
                <a14:useLocalDpi xmlns:a14="http://schemas.microsoft.com/office/drawing/2010/main"/>
              </a:ext>
            </a:extLst>
          </a:blip>
          <a:srcRect/>
          <a:stretch>
            <a:fillRect/>
          </a:stretch>
        </p:blipFill>
        <p:spPr bwMode="auto">
          <a:xfrm>
            <a:off x="991795" y="2643494"/>
            <a:ext cx="398588" cy="386276"/>
          </a:xfrm>
          <a:prstGeom prst="rect">
            <a:avLst/>
          </a:prstGeom>
          <a:noFill/>
          <a:extLst>
            <a:ext uri="{909E8E84-426E-40DD-AFC4-6F175D3DCCD1}">
              <a14:hiddenFill xmlns:a14="http://schemas.microsoft.com/office/drawing/2010/main">
                <a:solidFill>
                  <a:srgbClr val="FFFFFF"/>
                </a:solidFill>
              </a14:hiddenFill>
            </a:ext>
          </a:extLst>
        </p:spPr>
      </p:pic>
      <p:pic>
        <p:nvPicPr>
          <p:cNvPr id="1100" name="Picture 76" descr="Perl TAP Extension">
            <a:extLst>
              <a:ext uri="{FF2B5EF4-FFF2-40B4-BE49-F238E27FC236}">
                <a16:creationId xmlns:a16="http://schemas.microsoft.com/office/drawing/2014/main" id="{2F1B6D4B-6938-A641-AA8E-F22360EFF62A}"/>
              </a:ext>
            </a:extLst>
          </p:cNvPr>
          <p:cNvPicPr>
            <a:picLocks noChangeAspect="1" noChangeArrowheads="1"/>
          </p:cNvPicPr>
          <p:nvPr/>
        </p:nvPicPr>
        <p:blipFill>
          <a:blip r:embed="rId28">
            <a:extLst>
              <a:ext uri="{28A0092B-C50C-407E-A947-70E740481C1C}">
                <a14:useLocalDpi xmlns:a14="http://schemas.microsoft.com/office/drawing/2010/main"/>
              </a:ext>
            </a:extLst>
          </a:blip>
          <a:srcRect/>
          <a:stretch>
            <a:fillRect/>
          </a:stretch>
        </p:blipFill>
        <p:spPr bwMode="auto">
          <a:xfrm>
            <a:off x="2811983" y="3343102"/>
            <a:ext cx="398588" cy="386276"/>
          </a:xfrm>
          <a:prstGeom prst="rect">
            <a:avLst/>
          </a:prstGeom>
          <a:noFill/>
          <a:extLst>
            <a:ext uri="{909E8E84-426E-40DD-AFC4-6F175D3DCCD1}">
              <a14:hiddenFill xmlns:a14="http://schemas.microsoft.com/office/drawing/2010/main">
                <a:solidFill>
                  <a:srgbClr val="FFFFFF"/>
                </a:solidFill>
              </a14:hiddenFill>
            </a:ext>
          </a:extLst>
        </p:spPr>
      </p:pic>
      <p:pic>
        <p:nvPicPr>
          <p:cNvPr id="1102" name="Picture 78" descr="MochaJS Reporter">
            <a:extLst>
              <a:ext uri="{FF2B5EF4-FFF2-40B4-BE49-F238E27FC236}">
                <a16:creationId xmlns:a16="http://schemas.microsoft.com/office/drawing/2014/main" id="{3078C06E-B40B-4248-A871-26DB2255AC5B}"/>
              </a:ext>
            </a:extLst>
          </p:cNvPr>
          <p:cNvPicPr>
            <a:picLocks noChangeAspect="1" noChangeArrowheads="1"/>
          </p:cNvPicPr>
          <p:nvPr/>
        </p:nvPicPr>
        <p:blipFill>
          <a:blip r:embed="rId29">
            <a:extLst>
              <a:ext uri="{28A0092B-C50C-407E-A947-70E740481C1C}">
                <a14:useLocalDpi xmlns:a14="http://schemas.microsoft.com/office/drawing/2010/main"/>
              </a:ext>
            </a:extLst>
          </a:blip>
          <a:srcRect/>
          <a:stretch>
            <a:fillRect/>
          </a:stretch>
        </p:blipFill>
        <p:spPr bwMode="auto">
          <a:xfrm>
            <a:off x="1558870" y="2667891"/>
            <a:ext cx="398588" cy="386276"/>
          </a:xfrm>
          <a:prstGeom prst="rect">
            <a:avLst/>
          </a:prstGeom>
          <a:noFill/>
          <a:extLst>
            <a:ext uri="{909E8E84-426E-40DD-AFC4-6F175D3DCCD1}">
              <a14:hiddenFill xmlns:a14="http://schemas.microsoft.com/office/drawing/2010/main">
                <a:solidFill>
                  <a:srgbClr val="FFFFFF"/>
                </a:solidFill>
              </a14:hiddenFill>
            </a:ext>
          </a:extLst>
        </p:spPr>
      </p:pic>
      <p:pic>
        <p:nvPicPr>
          <p:cNvPr id="1104" name="Picture 80" descr="UnitJS Extension">
            <a:extLst>
              <a:ext uri="{FF2B5EF4-FFF2-40B4-BE49-F238E27FC236}">
                <a16:creationId xmlns:a16="http://schemas.microsoft.com/office/drawing/2014/main" id="{63216D99-0F4B-7F41-8468-F13A0D225398}"/>
              </a:ext>
            </a:extLst>
          </p:cNvPr>
          <p:cNvPicPr>
            <a:picLocks noChangeAspect="1" noChangeArrowheads="1"/>
          </p:cNvPicPr>
          <p:nvPr/>
        </p:nvPicPr>
        <p:blipFill>
          <a:blip r:embed="rId30">
            <a:extLst>
              <a:ext uri="{28A0092B-C50C-407E-A947-70E740481C1C}">
                <a14:useLocalDpi xmlns:a14="http://schemas.microsoft.com/office/drawing/2010/main"/>
              </a:ext>
            </a:extLst>
          </a:blip>
          <a:srcRect/>
          <a:stretch>
            <a:fillRect/>
          </a:stretch>
        </p:blipFill>
        <p:spPr bwMode="auto">
          <a:xfrm>
            <a:off x="2191525" y="4033557"/>
            <a:ext cx="398588" cy="386276"/>
          </a:xfrm>
          <a:prstGeom prst="rect">
            <a:avLst/>
          </a:prstGeom>
          <a:noFill/>
          <a:extLst>
            <a:ext uri="{909E8E84-426E-40DD-AFC4-6F175D3DCCD1}">
              <a14:hiddenFill xmlns:a14="http://schemas.microsoft.com/office/drawing/2010/main">
                <a:solidFill>
                  <a:srgbClr val="FFFFFF"/>
                </a:solidFill>
              </a14:hiddenFill>
            </a:ext>
          </a:extLst>
        </p:spPr>
      </p:pic>
      <p:pic>
        <p:nvPicPr>
          <p:cNvPr id="1106" name="Picture 82" descr="JasmineJS Reporter">
            <a:extLst>
              <a:ext uri="{FF2B5EF4-FFF2-40B4-BE49-F238E27FC236}">
                <a16:creationId xmlns:a16="http://schemas.microsoft.com/office/drawing/2014/main" id="{07DB79C0-C19C-6E49-BF5D-7D169E989975}"/>
              </a:ext>
            </a:extLst>
          </p:cNvPr>
          <p:cNvPicPr>
            <a:picLocks noChangeAspect="1" noChangeArrowheads="1"/>
          </p:cNvPicPr>
          <p:nvPr/>
        </p:nvPicPr>
        <p:blipFill>
          <a:blip r:embed="rId31">
            <a:extLst>
              <a:ext uri="{28A0092B-C50C-407E-A947-70E740481C1C}">
                <a14:useLocalDpi xmlns:a14="http://schemas.microsoft.com/office/drawing/2010/main"/>
              </a:ext>
            </a:extLst>
          </a:blip>
          <a:srcRect/>
          <a:stretch>
            <a:fillRect/>
          </a:stretch>
        </p:blipFill>
        <p:spPr bwMode="auto">
          <a:xfrm>
            <a:off x="3363784" y="3366595"/>
            <a:ext cx="398588" cy="386276"/>
          </a:xfrm>
          <a:prstGeom prst="rect">
            <a:avLst/>
          </a:prstGeom>
          <a:noFill/>
          <a:extLst>
            <a:ext uri="{909E8E84-426E-40DD-AFC4-6F175D3DCCD1}">
              <a14:hiddenFill xmlns:a14="http://schemas.microsoft.com/office/drawing/2010/main">
                <a:solidFill>
                  <a:srgbClr val="FFFFFF"/>
                </a:solidFill>
              </a14:hiddenFill>
            </a:ext>
          </a:extLst>
        </p:spPr>
      </p:pic>
      <p:pic>
        <p:nvPicPr>
          <p:cNvPr id="1108" name="Picture 84" descr="Jest Reporter">
            <a:extLst>
              <a:ext uri="{FF2B5EF4-FFF2-40B4-BE49-F238E27FC236}">
                <a16:creationId xmlns:a16="http://schemas.microsoft.com/office/drawing/2014/main" id="{B33B77D9-B421-4143-8F76-AFD4A291821D}"/>
              </a:ext>
            </a:extLst>
          </p:cNvPr>
          <p:cNvPicPr>
            <a:picLocks noChangeAspect="1" noChangeArrowheads="1"/>
          </p:cNvPicPr>
          <p:nvPr/>
        </p:nvPicPr>
        <p:blipFill>
          <a:blip r:embed="rId32">
            <a:extLst>
              <a:ext uri="{28A0092B-C50C-407E-A947-70E740481C1C}">
                <a14:useLocalDpi xmlns:a14="http://schemas.microsoft.com/office/drawing/2010/main"/>
              </a:ext>
            </a:extLst>
          </a:blip>
          <a:srcRect/>
          <a:stretch>
            <a:fillRect/>
          </a:stretch>
        </p:blipFill>
        <p:spPr bwMode="auto">
          <a:xfrm>
            <a:off x="978836" y="3366595"/>
            <a:ext cx="336069" cy="325688"/>
          </a:xfrm>
          <a:prstGeom prst="rect">
            <a:avLst/>
          </a:prstGeom>
          <a:noFill/>
          <a:extLst>
            <a:ext uri="{909E8E84-426E-40DD-AFC4-6F175D3DCCD1}">
              <a14:hiddenFill xmlns:a14="http://schemas.microsoft.com/office/drawing/2010/main">
                <a:solidFill>
                  <a:srgbClr val="FFFFFF"/>
                </a:solidFill>
              </a14:hiddenFill>
            </a:ext>
          </a:extLst>
        </p:spPr>
      </p:pic>
      <p:pic>
        <p:nvPicPr>
          <p:cNvPr id="1110" name="Picture 86" descr="PHPUnit Extension">
            <a:extLst>
              <a:ext uri="{FF2B5EF4-FFF2-40B4-BE49-F238E27FC236}">
                <a16:creationId xmlns:a16="http://schemas.microsoft.com/office/drawing/2014/main" id="{A138CEEF-9ED9-1943-9414-ABE3230A4BA9}"/>
              </a:ext>
            </a:extLst>
          </p:cNvPr>
          <p:cNvPicPr>
            <a:picLocks noChangeAspect="1" noChangeArrowheads="1"/>
          </p:cNvPicPr>
          <p:nvPr/>
        </p:nvPicPr>
        <p:blipFill>
          <a:blip r:embed="rId33">
            <a:extLst>
              <a:ext uri="{28A0092B-C50C-407E-A947-70E740481C1C}">
                <a14:useLocalDpi xmlns:a14="http://schemas.microsoft.com/office/drawing/2010/main"/>
              </a:ext>
            </a:extLst>
          </a:blip>
          <a:srcRect/>
          <a:stretch>
            <a:fillRect/>
          </a:stretch>
        </p:blipFill>
        <p:spPr bwMode="auto">
          <a:xfrm>
            <a:off x="991795" y="4029533"/>
            <a:ext cx="398588" cy="386276"/>
          </a:xfrm>
          <a:prstGeom prst="rect">
            <a:avLst/>
          </a:prstGeom>
          <a:noFill/>
          <a:extLst>
            <a:ext uri="{909E8E84-426E-40DD-AFC4-6F175D3DCCD1}">
              <a14:hiddenFill xmlns:a14="http://schemas.microsoft.com/office/drawing/2010/main">
                <a:solidFill>
                  <a:srgbClr val="FFFFFF"/>
                </a:solidFill>
              </a14:hiddenFill>
            </a:ext>
          </a:extLst>
        </p:spPr>
      </p:pic>
      <p:pic>
        <p:nvPicPr>
          <p:cNvPr id="1112" name="Picture 88" descr="PyTest Extension for SpiraTest">
            <a:extLst>
              <a:ext uri="{FF2B5EF4-FFF2-40B4-BE49-F238E27FC236}">
                <a16:creationId xmlns:a16="http://schemas.microsoft.com/office/drawing/2014/main" id="{529DE34F-5155-ED40-99FE-86C2CFBAD683}"/>
              </a:ext>
            </a:extLst>
          </p:cNvPr>
          <p:cNvPicPr>
            <a:picLocks noChangeAspect="1" noChangeArrowheads="1"/>
          </p:cNvPicPr>
          <p:nvPr/>
        </p:nvPicPr>
        <p:blipFill>
          <a:blip r:embed="rId34">
            <a:extLst>
              <a:ext uri="{28A0092B-C50C-407E-A947-70E740481C1C}">
                <a14:useLocalDpi xmlns:a14="http://schemas.microsoft.com/office/drawing/2010/main"/>
              </a:ext>
            </a:extLst>
          </a:blip>
          <a:srcRect/>
          <a:stretch>
            <a:fillRect/>
          </a:stretch>
        </p:blipFill>
        <p:spPr bwMode="auto">
          <a:xfrm>
            <a:off x="1586383" y="4027546"/>
            <a:ext cx="398588" cy="386276"/>
          </a:xfrm>
          <a:prstGeom prst="rect">
            <a:avLst/>
          </a:prstGeom>
          <a:noFill/>
          <a:extLst>
            <a:ext uri="{909E8E84-426E-40DD-AFC4-6F175D3DCCD1}">
              <a14:hiddenFill xmlns:a14="http://schemas.microsoft.com/office/drawing/2010/main">
                <a:solidFill>
                  <a:srgbClr val="FFFFFF"/>
                </a:solidFill>
              </a14:hiddenFill>
            </a:ext>
          </a:extLst>
        </p:spPr>
      </p:pic>
      <p:pic>
        <p:nvPicPr>
          <p:cNvPr id="1116" name="Picture 92" descr="VSTS MS-Test 2008 Extension">
            <a:extLst>
              <a:ext uri="{FF2B5EF4-FFF2-40B4-BE49-F238E27FC236}">
                <a16:creationId xmlns:a16="http://schemas.microsoft.com/office/drawing/2014/main" id="{0B3EE655-E8EE-3E4C-9800-B5C523E4F876}"/>
              </a:ext>
            </a:extLst>
          </p:cNvPr>
          <p:cNvPicPr>
            <a:picLocks noChangeAspect="1" noChangeArrowheads="1"/>
          </p:cNvPicPr>
          <p:nvPr/>
        </p:nvPicPr>
        <p:blipFill>
          <a:blip r:embed="rId35">
            <a:extLst>
              <a:ext uri="{28A0092B-C50C-407E-A947-70E740481C1C}">
                <a14:useLocalDpi xmlns:a14="http://schemas.microsoft.com/office/drawing/2010/main"/>
              </a:ext>
            </a:extLst>
          </a:blip>
          <a:srcRect/>
          <a:stretch>
            <a:fillRect/>
          </a:stretch>
        </p:blipFill>
        <p:spPr bwMode="auto">
          <a:xfrm>
            <a:off x="1580586" y="3284543"/>
            <a:ext cx="398588" cy="386276"/>
          </a:xfrm>
          <a:prstGeom prst="rect">
            <a:avLst/>
          </a:prstGeom>
          <a:noFill/>
          <a:extLst>
            <a:ext uri="{909E8E84-426E-40DD-AFC4-6F175D3DCCD1}">
              <a14:hiddenFill xmlns:a14="http://schemas.microsoft.com/office/drawing/2010/main">
                <a:solidFill>
                  <a:srgbClr val="FFFFFF"/>
                </a:solidFill>
              </a14:hiddenFill>
            </a:ext>
          </a:extLst>
        </p:spPr>
      </p:pic>
      <p:pic>
        <p:nvPicPr>
          <p:cNvPr id="1118" name="Picture 94" descr="VSTS MS-Test 2010 Extension">
            <a:extLst>
              <a:ext uri="{FF2B5EF4-FFF2-40B4-BE49-F238E27FC236}">
                <a16:creationId xmlns:a16="http://schemas.microsoft.com/office/drawing/2014/main" id="{3B99A56A-B327-B742-8741-D25B299A8F28}"/>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215717" y="2662418"/>
            <a:ext cx="398588" cy="38627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 coins arrondis 14">
            <a:extLst>
              <a:ext uri="{FF2B5EF4-FFF2-40B4-BE49-F238E27FC236}">
                <a16:creationId xmlns:a16="http://schemas.microsoft.com/office/drawing/2014/main" id="{CB5C11F5-9C7B-F244-82FD-A374249FD669}"/>
              </a:ext>
            </a:extLst>
          </p:cNvPr>
          <p:cNvSpPr/>
          <p:nvPr/>
        </p:nvSpPr>
        <p:spPr>
          <a:xfrm>
            <a:off x="517035" y="1216636"/>
            <a:ext cx="3388076" cy="830446"/>
          </a:xfrm>
          <a:prstGeom prst="roundRect">
            <a:avLst>
              <a:gd name="adj" fmla="val 3744"/>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fr-FR" sz="1867" b="1" dirty="0">
                <a:solidFill>
                  <a:schemeClr val="accent2">
                    <a:lumMod val="50000"/>
                  </a:schemeClr>
                </a:solidFill>
                <a:latin typeface="Josefin Sans" pitchFamily="2" charset="77"/>
              </a:rPr>
              <a:t>IDE</a:t>
            </a:r>
          </a:p>
        </p:txBody>
      </p:sp>
      <p:pic>
        <p:nvPicPr>
          <p:cNvPr id="1120" name="Picture 96" descr="Visual Studio 2017 Add-In">
            <a:extLst>
              <a:ext uri="{FF2B5EF4-FFF2-40B4-BE49-F238E27FC236}">
                <a16:creationId xmlns:a16="http://schemas.microsoft.com/office/drawing/2014/main" id="{481119AA-E87E-6342-BD95-A9450B67D858}"/>
              </a:ext>
            </a:extLst>
          </p:cNvPr>
          <p:cNvPicPr>
            <a:picLocks noChangeAspect="1" noChangeArrowheads="1"/>
          </p:cNvPicPr>
          <p:nvPr/>
        </p:nvPicPr>
        <p:blipFill>
          <a:blip r:embed="rId25">
            <a:extLst>
              <a:ext uri="{28A0092B-C50C-407E-A947-70E740481C1C}">
                <a14:useLocalDpi xmlns:a14="http://schemas.microsoft.com/office/drawing/2010/main"/>
              </a:ext>
            </a:extLst>
          </a:blip>
          <a:srcRect/>
          <a:stretch>
            <a:fillRect/>
          </a:stretch>
        </p:blipFill>
        <p:spPr bwMode="auto">
          <a:xfrm>
            <a:off x="588998" y="1573714"/>
            <a:ext cx="361885" cy="361885"/>
          </a:xfrm>
          <a:prstGeom prst="rect">
            <a:avLst/>
          </a:prstGeom>
          <a:noFill/>
          <a:extLst>
            <a:ext uri="{909E8E84-426E-40DD-AFC4-6F175D3DCCD1}">
              <a14:hiddenFill xmlns:a14="http://schemas.microsoft.com/office/drawing/2010/main">
                <a:solidFill>
                  <a:srgbClr val="FFFFFF"/>
                </a:solidFill>
              </a14:hiddenFill>
            </a:ext>
          </a:extLst>
        </p:spPr>
      </p:pic>
      <p:pic>
        <p:nvPicPr>
          <p:cNvPr id="1122" name="Picture 98" descr="Visual Studio Code Add-In">
            <a:extLst>
              <a:ext uri="{FF2B5EF4-FFF2-40B4-BE49-F238E27FC236}">
                <a16:creationId xmlns:a16="http://schemas.microsoft.com/office/drawing/2014/main" id="{4A58832C-7DF8-7344-9355-CB5C79F6862A}"/>
              </a:ext>
            </a:extLst>
          </p:cNvPr>
          <p:cNvPicPr>
            <a:picLocks noChangeAspect="1" noChangeArrowheads="1"/>
          </p:cNvPicPr>
          <p:nvPr/>
        </p:nvPicPr>
        <p:blipFill>
          <a:blip r:embed="rId36">
            <a:extLst>
              <a:ext uri="{28A0092B-C50C-407E-A947-70E740481C1C}">
                <a14:useLocalDpi xmlns:a14="http://schemas.microsoft.com/office/drawing/2010/main"/>
              </a:ext>
            </a:extLst>
          </a:blip>
          <a:srcRect/>
          <a:stretch>
            <a:fillRect/>
          </a:stretch>
        </p:blipFill>
        <p:spPr bwMode="auto">
          <a:xfrm>
            <a:off x="2004379" y="1591803"/>
            <a:ext cx="361885" cy="361885"/>
          </a:xfrm>
          <a:prstGeom prst="rect">
            <a:avLst/>
          </a:prstGeom>
          <a:noFill/>
          <a:extLst>
            <a:ext uri="{909E8E84-426E-40DD-AFC4-6F175D3DCCD1}">
              <a14:hiddenFill xmlns:a14="http://schemas.microsoft.com/office/drawing/2010/main">
                <a:solidFill>
                  <a:srgbClr val="FFFFFF"/>
                </a:solidFill>
              </a14:hiddenFill>
            </a:ext>
          </a:extLst>
        </p:spPr>
      </p:pic>
      <p:pic>
        <p:nvPicPr>
          <p:cNvPr id="1124" name="Picture 100" descr="JetBrains IDEs Plugin">
            <a:extLst>
              <a:ext uri="{FF2B5EF4-FFF2-40B4-BE49-F238E27FC236}">
                <a16:creationId xmlns:a16="http://schemas.microsoft.com/office/drawing/2014/main" id="{D9F836D8-6FF0-1C46-9112-4653DB5A3128}"/>
              </a:ext>
            </a:extLst>
          </p:cNvPr>
          <p:cNvPicPr>
            <a:picLocks noChangeAspect="1" noChangeArrowheads="1"/>
          </p:cNvPicPr>
          <p:nvPr/>
        </p:nvPicPr>
        <p:blipFill>
          <a:blip r:embed="rId37">
            <a:extLst>
              <a:ext uri="{28A0092B-C50C-407E-A947-70E740481C1C}">
                <a14:useLocalDpi xmlns:a14="http://schemas.microsoft.com/office/drawing/2010/main"/>
              </a:ext>
            </a:extLst>
          </a:blip>
          <a:srcRect/>
          <a:stretch>
            <a:fillRect/>
          </a:stretch>
        </p:blipFill>
        <p:spPr bwMode="auto">
          <a:xfrm>
            <a:off x="3513901" y="1527384"/>
            <a:ext cx="361885" cy="361885"/>
          </a:xfrm>
          <a:prstGeom prst="rect">
            <a:avLst/>
          </a:prstGeom>
          <a:noFill/>
          <a:extLst>
            <a:ext uri="{909E8E84-426E-40DD-AFC4-6F175D3DCCD1}">
              <a14:hiddenFill xmlns:a14="http://schemas.microsoft.com/office/drawing/2010/main">
                <a:solidFill>
                  <a:srgbClr val="FFFFFF"/>
                </a:solidFill>
              </a14:hiddenFill>
            </a:ext>
          </a:extLst>
        </p:spPr>
      </p:pic>
      <p:pic>
        <p:nvPicPr>
          <p:cNvPr id="1126" name="Picture 102" descr="Eclipse/Mylyn Plug-In">
            <a:extLst>
              <a:ext uri="{FF2B5EF4-FFF2-40B4-BE49-F238E27FC236}">
                <a16:creationId xmlns:a16="http://schemas.microsoft.com/office/drawing/2014/main" id="{07F28396-A3D2-E44F-8133-4F5A1D0950B4}"/>
              </a:ext>
            </a:extLst>
          </p:cNvPr>
          <p:cNvPicPr>
            <a:picLocks noChangeAspect="1" noChangeArrowheads="1"/>
          </p:cNvPicPr>
          <p:nvPr/>
        </p:nvPicPr>
        <p:blipFill>
          <a:blip r:embed="rId38">
            <a:extLst>
              <a:ext uri="{28A0092B-C50C-407E-A947-70E740481C1C}">
                <a14:useLocalDpi xmlns:a14="http://schemas.microsoft.com/office/drawing/2010/main"/>
              </a:ext>
            </a:extLst>
          </a:blip>
          <a:srcRect/>
          <a:stretch>
            <a:fillRect/>
          </a:stretch>
        </p:blipFill>
        <p:spPr bwMode="auto">
          <a:xfrm>
            <a:off x="1049031" y="1555006"/>
            <a:ext cx="361885" cy="361885"/>
          </a:xfrm>
          <a:prstGeom prst="rect">
            <a:avLst/>
          </a:prstGeom>
          <a:noFill/>
          <a:extLst>
            <a:ext uri="{909E8E84-426E-40DD-AFC4-6F175D3DCCD1}">
              <a14:hiddenFill xmlns:a14="http://schemas.microsoft.com/office/drawing/2010/main">
                <a:solidFill>
                  <a:srgbClr val="FFFFFF"/>
                </a:solidFill>
              </a14:hiddenFill>
            </a:ext>
          </a:extLst>
        </p:spPr>
      </p:pic>
      <p:pic>
        <p:nvPicPr>
          <p:cNvPr id="1128" name="Picture 104" descr="Visual Studio 2012+ Add-In">
            <a:extLst>
              <a:ext uri="{FF2B5EF4-FFF2-40B4-BE49-F238E27FC236}">
                <a16:creationId xmlns:a16="http://schemas.microsoft.com/office/drawing/2014/main" id="{AC2235A5-04CD-4745-A202-246E79E924E5}"/>
              </a:ext>
            </a:extLst>
          </p:cNvPr>
          <p:cNvPicPr>
            <a:picLocks noChangeAspect="1" noChangeArrowheads="1"/>
          </p:cNvPicPr>
          <p:nvPr/>
        </p:nvPicPr>
        <p:blipFill>
          <a:blip r:embed="rId39">
            <a:extLst>
              <a:ext uri="{28A0092B-C50C-407E-A947-70E740481C1C}">
                <a14:useLocalDpi xmlns:a14="http://schemas.microsoft.com/office/drawing/2010/main"/>
              </a:ext>
            </a:extLst>
          </a:blip>
          <a:srcRect/>
          <a:stretch>
            <a:fillRect/>
          </a:stretch>
        </p:blipFill>
        <p:spPr bwMode="auto">
          <a:xfrm>
            <a:off x="1557688" y="1580008"/>
            <a:ext cx="361885" cy="361885"/>
          </a:xfrm>
          <a:prstGeom prst="rect">
            <a:avLst/>
          </a:prstGeom>
          <a:noFill/>
          <a:extLst>
            <a:ext uri="{909E8E84-426E-40DD-AFC4-6F175D3DCCD1}">
              <a14:hiddenFill xmlns:a14="http://schemas.microsoft.com/office/drawing/2010/main">
                <a:solidFill>
                  <a:srgbClr val="FFFFFF"/>
                </a:solidFill>
              </a14:hiddenFill>
            </a:ext>
          </a:extLst>
        </p:spPr>
      </p:pic>
      <p:pic>
        <p:nvPicPr>
          <p:cNvPr id="1130" name="Picture 106" descr="Visual Studio 2010 Add-In">
            <a:extLst>
              <a:ext uri="{FF2B5EF4-FFF2-40B4-BE49-F238E27FC236}">
                <a16:creationId xmlns:a16="http://schemas.microsoft.com/office/drawing/2014/main" id="{761A62FE-E5F4-FC4A-8565-0F08A3C0F9ED}"/>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558727" y="1595586"/>
            <a:ext cx="361885" cy="361885"/>
          </a:xfrm>
          <a:prstGeom prst="rect">
            <a:avLst/>
          </a:prstGeom>
          <a:noFill/>
          <a:extLst>
            <a:ext uri="{909E8E84-426E-40DD-AFC4-6F175D3DCCD1}">
              <a14:hiddenFill xmlns:a14="http://schemas.microsoft.com/office/drawing/2010/main">
                <a:solidFill>
                  <a:srgbClr val="FFFFFF"/>
                </a:solidFill>
              </a14:hiddenFill>
            </a:ext>
          </a:extLst>
        </p:spPr>
      </p:pic>
      <p:pic>
        <p:nvPicPr>
          <p:cNvPr id="1132" name="Picture 108" descr="Visual Studio 2005/2008 Add-In">
            <a:extLst>
              <a:ext uri="{FF2B5EF4-FFF2-40B4-BE49-F238E27FC236}">
                <a16:creationId xmlns:a16="http://schemas.microsoft.com/office/drawing/2014/main" id="{86F6817C-A5C8-F34F-9BB6-C4576A4133F7}"/>
              </a:ext>
            </a:extLst>
          </p:cNvPr>
          <p:cNvPicPr>
            <a:picLocks noChangeAspect="1" noChangeArrowheads="1"/>
          </p:cNvPicPr>
          <p:nvPr/>
        </p:nvPicPr>
        <p:blipFill>
          <a:blip r:embed="rId35">
            <a:extLst>
              <a:ext uri="{28A0092B-C50C-407E-A947-70E740481C1C}">
                <a14:useLocalDpi xmlns:a14="http://schemas.microsoft.com/office/drawing/2010/main"/>
              </a:ext>
            </a:extLst>
          </a:blip>
          <a:srcRect/>
          <a:stretch>
            <a:fillRect/>
          </a:stretch>
        </p:blipFill>
        <p:spPr bwMode="auto">
          <a:xfrm>
            <a:off x="3061804" y="1573714"/>
            <a:ext cx="361885" cy="36188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 coins arrondis 15">
            <a:extLst>
              <a:ext uri="{FF2B5EF4-FFF2-40B4-BE49-F238E27FC236}">
                <a16:creationId xmlns:a16="http://schemas.microsoft.com/office/drawing/2014/main" id="{0AF67891-5CDD-DD46-8C1C-998A7452BD54}"/>
              </a:ext>
            </a:extLst>
          </p:cNvPr>
          <p:cNvSpPr/>
          <p:nvPr/>
        </p:nvSpPr>
        <p:spPr>
          <a:xfrm>
            <a:off x="4277663" y="1238146"/>
            <a:ext cx="3388076" cy="824428"/>
          </a:xfrm>
          <a:prstGeom prst="roundRect">
            <a:avLst>
              <a:gd name="adj" fmla="val 9641"/>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fr-FR" sz="1867" b="1" dirty="0">
                <a:solidFill>
                  <a:schemeClr val="accent2">
                    <a:lumMod val="50000"/>
                  </a:schemeClr>
                </a:solidFill>
                <a:latin typeface="Josefin Sans" pitchFamily="2" charset="77"/>
              </a:rPr>
              <a:t>CI/CD</a:t>
            </a:r>
          </a:p>
        </p:txBody>
      </p:sp>
      <p:pic>
        <p:nvPicPr>
          <p:cNvPr id="1162" name="Picture 138" descr="Axosoft Plug-In">
            <a:extLst>
              <a:ext uri="{FF2B5EF4-FFF2-40B4-BE49-F238E27FC236}">
                <a16:creationId xmlns:a16="http://schemas.microsoft.com/office/drawing/2014/main" id="{1B567296-3D32-8A4D-85E4-C002ED59F98B}"/>
              </a:ext>
            </a:extLst>
          </p:cNvPr>
          <p:cNvPicPr>
            <a:picLocks noChangeAspect="1" noChangeArrowheads="1"/>
          </p:cNvPicPr>
          <p:nvPr/>
        </p:nvPicPr>
        <p:blipFill>
          <a:blip r:embed="rId40">
            <a:extLst>
              <a:ext uri="{28A0092B-C50C-407E-A947-70E740481C1C}">
                <a14:useLocalDpi xmlns:a14="http://schemas.microsoft.com/office/drawing/2010/main"/>
              </a:ext>
            </a:extLst>
          </a:blip>
          <a:srcRect/>
          <a:stretch>
            <a:fillRect/>
          </a:stretch>
        </p:blipFill>
        <p:spPr bwMode="auto">
          <a:xfrm>
            <a:off x="9033260" y="4891463"/>
            <a:ext cx="372177" cy="481471"/>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 coins arrondis 16">
            <a:extLst>
              <a:ext uri="{FF2B5EF4-FFF2-40B4-BE49-F238E27FC236}">
                <a16:creationId xmlns:a16="http://schemas.microsoft.com/office/drawing/2014/main" id="{063F895F-928A-5C4A-BE22-35021B434189}"/>
              </a:ext>
            </a:extLst>
          </p:cNvPr>
          <p:cNvSpPr/>
          <p:nvPr/>
        </p:nvSpPr>
        <p:spPr>
          <a:xfrm>
            <a:off x="7960823" y="3572965"/>
            <a:ext cx="4074991" cy="2739591"/>
          </a:xfrm>
          <a:prstGeom prst="roundRect">
            <a:avLst>
              <a:gd name="adj" fmla="val 3874"/>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0" rtlCol="0" anchor="t"/>
          <a:lstStyle/>
          <a:p>
            <a:pPr algn="ctr"/>
            <a:r>
              <a:rPr lang="fr-FR" sz="1867" b="1" dirty="0">
                <a:solidFill>
                  <a:schemeClr val="accent2">
                    <a:lumMod val="50000"/>
                  </a:schemeClr>
                </a:solidFill>
                <a:latin typeface="Josefin Sans" pitchFamily="2" charset="77"/>
              </a:rPr>
              <a:t>Bug-</a:t>
            </a:r>
            <a:r>
              <a:rPr lang="fr-FR" sz="1867" b="1" dirty="0" err="1">
                <a:solidFill>
                  <a:schemeClr val="accent2">
                    <a:lumMod val="50000"/>
                  </a:schemeClr>
                </a:solidFill>
                <a:latin typeface="Josefin Sans" pitchFamily="2" charset="77"/>
              </a:rPr>
              <a:t>Tracking</a:t>
            </a:r>
            <a:endParaRPr lang="fr-FR" sz="1867" b="1" dirty="0">
              <a:solidFill>
                <a:schemeClr val="accent2">
                  <a:lumMod val="50000"/>
                </a:schemeClr>
              </a:solidFill>
              <a:latin typeface="Josefin Sans" pitchFamily="2" charset="77"/>
            </a:endParaRPr>
          </a:p>
        </p:txBody>
      </p:sp>
      <p:pic>
        <p:nvPicPr>
          <p:cNvPr id="1142" name="Picture 118" descr="JIRA Plug-In">
            <a:extLst>
              <a:ext uri="{FF2B5EF4-FFF2-40B4-BE49-F238E27FC236}">
                <a16:creationId xmlns:a16="http://schemas.microsoft.com/office/drawing/2014/main" id="{F0AEB4E4-5E17-484A-9A3D-267E11CA47E1}"/>
              </a:ext>
            </a:extLst>
          </p:cNvPr>
          <p:cNvPicPr>
            <a:picLocks noChangeAspect="1" noChangeArrowheads="1"/>
          </p:cNvPicPr>
          <p:nvPr/>
        </p:nvPicPr>
        <p:blipFill>
          <a:blip r:embed="rId41">
            <a:extLst>
              <a:ext uri="{28A0092B-C50C-407E-A947-70E740481C1C}">
                <a14:useLocalDpi xmlns:a14="http://schemas.microsoft.com/office/drawing/2010/main"/>
              </a:ext>
            </a:extLst>
          </a:blip>
          <a:srcRect/>
          <a:stretch>
            <a:fillRect/>
          </a:stretch>
        </p:blipFill>
        <p:spPr bwMode="auto">
          <a:xfrm>
            <a:off x="11145260" y="4354812"/>
            <a:ext cx="444339" cy="444339"/>
          </a:xfrm>
          <a:prstGeom prst="rect">
            <a:avLst/>
          </a:prstGeom>
          <a:noFill/>
          <a:extLst>
            <a:ext uri="{909E8E84-426E-40DD-AFC4-6F175D3DCCD1}">
              <a14:hiddenFill xmlns:a14="http://schemas.microsoft.com/office/drawing/2010/main">
                <a:solidFill>
                  <a:srgbClr val="FFFFFF"/>
                </a:solidFill>
              </a14:hiddenFill>
            </a:ext>
          </a:extLst>
        </p:spPr>
      </p:pic>
      <p:pic>
        <p:nvPicPr>
          <p:cNvPr id="1144" name="Picture 120" descr="Azure DevOps Logo">
            <a:extLst>
              <a:ext uri="{FF2B5EF4-FFF2-40B4-BE49-F238E27FC236}">
                <a16:creationId xmlns:a16="http://schemas.microsoft.com/office/drawing/2014/main" id="{A5BE04E0-E0E5-0B40-A5F3-C9CED568D121}"/>
              </a:ext>
            </a:extLst>
          </p:cNvPr>
          <p:cNvPicPr>
            <a:picLocks noChangeAspect="1" noChangeArrowheads="1"/>
          </p:cNvPicPr>
          <p:nvPr/>
        </p:nvPicPr>
        <p:blipFill>
          <a:blip r:embed="rId42">
            <a:extLst>
              <a:ext uri="{28A0092B-C50C-407E-A947-70E740481C1C}">
                <a14:useLocalDpi xmlns:a14="http://schemas.microsoft.com/office/drawing/2010/main"/>
              </a:ext>
            </a:extLst>
          </a:blip>
          <a:srcRect/>
          <a:stretch>
            <a:fillRect/>
          </a:stretch>
        </p:blipFill>
        <p:spPr bwMode="auto">
          <a:xfrm>
            <a:off x="10416410" y="4312558"/>
            <a:ext cx="453431" cy="453431"/>
          </a:xfrm>
          <a:prstGeom prst="rect">
            <a:avLst/>
          </a:prstGeom>
          <a:noFill/>
          <a:extLst>
            <a:ext uri="{909E8E84-426E-40DD-AFC4-6F175D3DCCD1}">
              <a14:hiddenFill xmlns:a14="http://schemas.microsoft.com/office/drawing/2010/main">
                <a:solidFill>
                  <a:srgbClr val="FFFFFF"/>
                </a:solidFill>
              </a14:hiddenFill>
            </a:ext>
          </a:extLst>
        </p:spPr>
      </p:pic>
      <p:pic>
        <p:nvPicPr>
          <p:cNvPr id="1148" name="Picture 124" descr="GitLab Plug-In">
            <a:extLst>
              <a:ext uri="{FF2B5EF4-FFF2-40B4-BE49-F238E27FC236}">
                <a16:creationId xmlns:a16="http://schemas.microsoft.com/office/drawing/2014/main" id="{6B418547-F5E9-9341-86DB-739A46CE558F}"/>
              </a:ext>
            </a:extLst>
          </p:cNvPr>
          <p:cNvPicPr>
            <a:picLocks noChangeAspect="1" noChangeArrowheads="1"/>
          </p:cNvPicPr>
          <p:nvPr/>
        </p:nvPicPr>
        <p:blipFill>
          <a:blip r:embed="rId43">
            <a:extLst>
              <a:ext uri="{28A0092B-C50C-407E-A947-70E740481C1C}">
                <a14:useLocalDpi xmlns:a14="http://schemas.microsoft.com/office/drawing/2010/main"/>
              </a:ext>
            </a:extLst>
          </a:blip>
          <a:srcRect/>
          <a:stretch>
            <a:fillRect/>
          </a:stretch>
        </p:blipFill>
        <p:spPr bwMode="auto">
          <a:xfrm>
            <a:off x="9716887" y="4238501"/>
            <a:ext cx="519572" cy="519572"/>
          </a:xfrm>
          <a:prstGeom prst="rect">
            <a:avLst/>
          </a:prstGeom>
          <a:noFill/>
          <a:extLst>
            <a:ext uri="{909E8E84-426E-40DD-AFC4-6F175D3DCCD1}">
              <a14:hiddenFill xmlns:a14="http://schemas.microsoft.com/office/drawing/2010/main">
                <a:solidFill>
                  <a:srgbClr val="FFFFFF"/>
                </a:solidFill>
              </a14:hiddenFill>
            </a:ext>
          </a:extLst>
        </p:spPr>
      </p:pic>
      <p:pic>
        <p:nvPicPr>
          <p:cNvPr id="1150" name="Picture 126" descr="JetBrains YouTrack Icon">
            <a:extLst>
              <a:ext uri="{FF2B5EF4-FFF2-40B4-BE49-F238E27FC236}">
                <a16:creationId xmlns:a16="http://schemas.microsoft.com/office/drawing/2014/main" id="{7D4F6FC3-8495-9A41-8837-10DA45D5C4D6}"/>
              </a:ext>
            </a:extLst>
          </p:cNvPr>
          <p:cNvPicPr>
            <a:picLocks noChangeAspect="1" noChangeArrowheads="1"/>
          </p:cNvPicPr>
          <p:nvPr/>
        </p:nvPicPr>
        <p:blipFill>
          <a:blip r:embed="rId44">
            <a:extLst>
              <a:ext uri="{28A0092B-C50C-407E-A947-70E740481C1C}">
                <a14:useLocalDpi xmlns:a14="http://schemas.microsoft.com/office/drawing/2010/main"/>
              </a:ext>
            </a:extLst>
          </a:blip>
          <a:srcRect/>
          <a:stretch>
            <a:fillRect/>
          </a:stretch>
        </p:blipFill>
        <p:spPr bwMode="auto">
          <a:xfrm>
            <a:off x="8378110" y="4254169"/>
            <a:ext cx="546919" cy="546919"/>
          </a:xfrm>
          <a:prstGeom prst="rect">
            <a:avLst/>
          </a:prstGeom>
          <a:noFill/>
          <a:extLst>
            <a:ext uri="{909E8E84-426E-40DD-AFC4-6F175D3DCCD1}">
              <a14:hiddenFill xmlns:a14="http://schemas.microsoft.com/office/drawing/2010/main">
                <a:solidFill>
                  <a:srgbClr val="FFFFFF"/>
                </a:solidFill>
              </a14:hiddenFill>
            </a:ext>
          </a:extLst>
        </p:spPr>
      </p:pic>
      <p:pic>
        <p:nvPicPr>
          <p:cNvPr id="1152" name="Picture 128" descr="Asana Plug-In">
            <a:extLst>
              <a:ext uri="{FF2B5EF4-FFF2-40B4-BE49-F238E27FC236}">
                <a16:creationId xmlns:a16="http://schemas.microsoft.com/office/drawing/2014/main" id="{FD19E436-2EB3-5948-9664-62D1570800C6}"/>
              </a:ext>
            </a:extLst>
          </p:cNvPr>
          <p:cNvPicPr>
            <a:picLocks noChangeAspect="1" noChangeArrowheads="1"/>
          </p:cNvPicPr>
          <p:nvPr/>
        </p:nvPicPr>
        <p:blipFill>
          <a:blip r:embed="rId45">
            <a:extLst>
              <a:ext uri="{28A0092B-C50C-407E-A947-70E740481C1C}">
                <a14:useLocalDpi xmlns:a14="http://schemas.microsoft.com/office/drawing/2010/main"/>
              </a:ext>
            </a:extLst>
          </a:blip>
          <a:srcRect/>
          <a:stretch>
            <a:fillRect/>
          </a:stretch>
        </p:blipFill>
        <p:spPr bwMode="auto">
          <a:xfrm>
            <a:off x="8419985" y="5622892"/>
            <a:ext cx="410104" cy="410104"/>
          </a:xfrm>
          <a:prstGeom prst="rect">
            <a:avLst/>
          </a:prstGeom>
          <a:noFill/>
          <a:extLst>
            <a:ext uri="{909E8E84-426E-40DD-AFC4-6F175D3DCCD1}">
              <a14:hiddenFill xmlns:a14="http://schemas.microsoft.com/office/drawing/2010/main">
                <a:solidFill>
                  <a:srgbClr val="FFFFFF"/>
                </a:solidFill>
              </a14:hiddenFill>
            </a:ext>
          </a:extLst>
        </p:spPr>
      </p:pic>
      <p:pic>
        <p:nvPicPr>
          <p:cNvPr id="1164" name="Picture 140" descr="VersionOne Plug-In">
            <a:extLst>
              <a:ext uri="{FF2B5EF4-FFF2-40B4-BE49-F238E27FC236}">
                <a16:creationId xmlns:a16="http://schemas.microsoft.com/office/drawing/2014/main" id="{617513F7-2EB2-6547-8C7A-3B82AE6F9634}"/>
              </a:ext>
            </a:extLst>
          </p:cNvPr>
          <p:cNvPicPr>
            <a:picLocks noChangeAspect="1" noChangeArrowheads="1"/>
          </p:cNvPicPr>
          <p:nvPr/>
        </p:nvPicPr>
        <p:blipFill>
          <a:blip r:embed="rId46">
            <a:extLst>
              <a:ext uri="{28A0092B-C50C-407E-A947-70E740481C1C}">
                <a14:useLocalDpi xmlns:a14="http://schemas.microsoft.com/office/drawing/2010/main"/>
              </a:ext>
            </a:extLst>
          </a:blip>
          <a:srcRect/>
          <a:stretch>
            <a:fillRect/>
          </a:stretch>
        </p:blipFill>
        <p:spPr bwMode="auto">
          <a:xfrm>
            <a:off x="10404543" y="4984531"/>
            <a:ext cx="519572" cy="519572"/>
          </a:xfrm>
          <a:prstGeom prst="rect">
            <a:avLst/>
          </a:prstGeom>
          <a:noFill/>
          <a:extLst>
            <a:ext uri="{909E8E84-426E-40DD-AFC4-6F175D3DCCD1}">
              <a14:hiddenFill xmlns:a14="http://schemas.microsoft.com/office/drawing/2010/main">
                <a:solidFill>
                  <a:srgbClr val="FFFFFF"/>
                </a:solidFill>
              </a14:hiddenFill>
            </a:ext>
          </a:extLst>
        </p:spPr>
      </p:pic>
      <p:pic>
        <p:nvPicPr>
          <p:cNvPr id="1166" name="Picture 142" descr="MSTFS 2010 Plug-In">
            <a:extLst>
              <a:ext uri="{FF2B5EF4-FFF2-40B4-BE49-F238E27FC236}">
                <a16:creationId xmlns:a16="http://schemas.microsoft.com/office/drawing/2014/main" id="{56FEE9AB-2228-824D-8CE3-AE628C9D6CB7}"/>
              </a:ext>
            </a:extLst>
          </p:cNvPr>
          <p:cNvPicPr>
            <a:picLocks noChangeAspect="1" noChangeArrowheads="1"/>
          </p:cNvPicPr>
          <p:nvPr/>
        </p:nvPicPr>
        <p:blipFill>
          <a:blip r:embed="rId47" cstate="screen">
            <a:extLst>
              <a:ext uri="{28A0092B-C50C-407E-A947-70E740481C1C}">
                <a14:useLocalDpi xmlns:a14="http://schemas.microsoft.com/office/drawing/2010/main"/>
              </a:ext>
            </a:extLst>
          </a:blip>
          <a:srcRect/>
          <a:stretch>
            <a:fillRect/>
          </a:stretch>
        </p:blipFill>
        <p:spPr bwMode="auto">
          <a:xfrm>
            <a:off x="11250024" y="4891808"/>
            <a:ext cx="75419" cy="75419"/>
          </a:xfrm>
          <a:prstGeom prst="rect">
            <a:avLst/>
          </a:prstGeom>
          <a:noFill/>
          <a:extLst>
            <a:ext uri="{909E8E84-426E-40DD-AFC4-6F175D3DCCD1}">
              <a14:hiddenFill xmlns:a14="http://schemas.microsoft.com/office/drawing/2010/main">
                <a:solidFill>
                  <a:srgbClr val="FFFFFF"/>
                </a:solidFill>
              </a14:hiddenFill>
            </a:ext>
          </a:extLst>
        </p:spPr>
      </p:pic>
      <p:pic>
        <p:nvPicPr>
          <p:cNvPr id="1168" name="Picture 144" descr="MSTFS 2005/2008 Plug-In">
            <a:extLst>
              <a:ext uri="{FF2B5EF4-FFF2-40B4-BE49-F238E27FC236}">
                <a16:creationId xmlns:a16="http://schemas.microsoft.com/office/drawing/2014/main" id="{EBC8AB4F-815F-2A40-8C10-D5B020644EEC}"/>
              </a:ext>
            </a:extLst>
          </p:cNvPr>
          <p:cNvPicPr>
            <a:picLocks noChangeAspect="1" noChangeArrowheads="1"/>
          </p:cNvPicPr>
          <p:nvPr/>
        </p:nvPicPr>
        <p:blipFill>
          <a:blip r:embed="rId35">
            <a:extLst>
              <a:ext uri="{28A0092B-C50C-407E-A947-70E740481C1C}">
                <a14:useLocalDpi xmlns:a14="http://schemas.microsoft.com/office/drawing/2010/main"/>
              </a:ext>
            </a:extLst>
          </a:blip>
          <a:srcRect/>
          <a:stretch>
            <a:fillRect/>
          </a:stretch>
        </p:blipFill>
        <p:spPr bwMode="auto">
          <a:xfrm>
            <a:off x="11121442" y="5568158"/>
            <a:ext cx="519572" cy="519572"/>
          </a:xfrm>
          <a:prstGeom prst="rect">
            <a:avLst/>
          </a:prstGeom>
          <a:noFill/>
          <a:extLst>
            <a:ext uri="{909E8E84-426E-40DD-AFC4-6F175D3DCCD1}">
              <a14:hiddenFill xmlns:a14="http://schemas.microsoft.com/office/drawing/2010/main">
                <a:solidFill>
                  <a:srgbClr val="FFFFFF"/>
                </a:solidFill>
              </a14:hiddenFill>
            </a:ext>
          </a:extLst>
        </p:spPr>
      </p:pic>
      <p:pic>
        <p:nvPicPr>
          <p:cNvPr id="1170" name="Picture 146" descr="IBM Rational Team Concert (RTC) Plug-In">
            <a:extLst>
              <a:ext uri="{FF2B5EF4-FFF2-40B4-BE49-F238E27FC236}">
                <a16:creationId xmlns:a16="http://schemas.microsoft.com/office/drawing/2014/main" id="{659F510C-1419-D94B-8EB7-FE3609E2B863}"/>
              </a:ext>
            </a:extLst>
          </p:cNvPr>
          <p:cNvPicPr>
            <a:picLocks noChangeAspect="1" noChangeArrowheads="1"/>
          </p:cNvPicPr>
          <p:nvPr/>
        </p:nvPicPr>
        <p:blipFill>
          <a:blip r:embed="rId48">
            <a:extLst>
              <a:ext uri="{28A0092B-C50C-407E-A947-70E740481C1C}">
                <a14:useLocalDpi xmlns:a14="http://schemas.microsoft.com/office/drawing/2010/main"/>
              </a:ext>
            </a:extLst>
          </a:blip>
          <a:srcRect/>
          <a:stretch>
            <a:fillRect/>
          </a:stretch>
        </p:blipFill>
        <p:spPr bwMode="auto">
          <a:xfrm>
            <a:off x="11169097" y="5037687"/>
            <a:ext cx="430003" cy="430003"/>
          </a:xfrm>
          <a:prstGeom prst="rect">
            <a:avLst/>
          </a:prstGeom>
          <a:noFill/>
          <a:extLst>
            <a:ext uri="{909E8E84-426E-40DD-AFC4-6F175D3DCCD1}">
              <a14:hiddenFill xmlns:a14="http://schemas.microsoft.com/office/drawing/2010/main">
                <a:solidFill>
                  <a:srgbClr val="FFFFFF"/>
                </a:solidFill>
              </a14:hiddenFill>
            </a:ext>
          </a:extLst>
        </p:spPr>
      </p:pic>
      <p:pic>
        <p:nvPicPr>
          <p:cNvPr id="1172" name="Picture 148" descr="IBM Rational ClearQuest Plug-In">
            <a:extLst>
              <a:ext uri="{FF2B5EF4-FFF2-40B4-BE49-F238E27FC236}">
                <a16:creationId xmlns:a16="http://schemas.microsoft.com/office/drawing/2014/main" id="{048F9498-D4A9-BD45-ACE7-EE3C5DCCE4C3}"/>
              </a:ext>
            </a:extLst>
          </p:cNvPr>
          <p:cNvPicPr>
            <a:picLocks noChangeAspect="1" noChangeArrowheads="1"/>
          </p:cNvPicPr>
          <p:nvPr/>
        </p:nvPicPr>
        <p:blipFill>
          <a:blip r:embed="rId49">
            <a:extLst>
              <a:ext uri="{28A0092B-C50C-407E-A947-70E740481C1C}">
                <a14:useLocalDpi xmlns:a14="http://schemas.microsoft.com/office/drawing/2010/main"/>
              </a:ext>
            </a:extLst>
          </a:blip>
          <a:srcRect/>
          <a:stretch>
            <a:fillRect/>
          </a:stretch>
        </p:blipFill>
        <p:spPr bwMode="auto">
          <a:xfrm>
            <a:off x="9782377" y="5600529"/>
            <a:ext cx="424716" cy="424716"/>
          </a:xfrm>
          <a:prstGeom prst="rect">
            <a:avLst/>
          </a:prstGeom>
          <a:noFill/>
          <a:extLst>
            <a:ext uri="{909E8E84-426E-40DD-AFC4-6F175D3DCCD1}">
              <a14:hiddenFill xmlns:a14="http://schemas.microsoft.com/office/drawing/2010/main">
                <a:solidFill>
                  <a:srgbClr val="FFFFFF"/>
                </a:solidFill>
              </a14:hiddenFill>
            </a:ext>
          </a:extLst>
        </p:spPr>
      </p:pic>
      <p:pic>
        <p:nvPicPr>
          <p:cNvPr id="1174" name="Picture 150" descr="Axosoft OnTime Plug-In">
            <a:extLst>
              <a:ext uri="{FF2B5EF4-FFF2-40B4-BE49-F238E27FC236}">
                <a16:creationId xmlns:a16="http://schemas.microsoft.com/office/drawing/2014/main" id="{802714F0-0340-384E-B961-028F4FF93187}"/>
              </a:ext>
            </a:extLst>
          </p:cNvPr>
          <p:cNvPicPr>
            <a:picLocks noChangeAspect="1" noChangeArrowheads="1"/>
          </p:cNvPicPr>
          <p:nvPr/>
        </p:nvPicPr>
        <p:blipFill>
          <a:blip r:embed="rId50">
            <a:extLst>
              <a:ext uri="{28A0092B-C50C-407E-A947-70E740481C1C}">
                <a14:useLocalDpi xmlns:a14="http://schemas.microsoft.com/office/drawing/2010/main"/>
              </a:ext>
            </a:extLst>
          </a:blip>
          <a:srcRect/>
          <a:stretch>
            <a:fillRect/>
          </a:stretch>
        </p:blipFill>
        <p:spPr bwMode="auto">
          <a:xfrm>
            <a:off x="11108475" y="3691998"/>
            <a:ext cx="519572" cy="519572"/>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741130C3-686E-D447-8B82-B46A08CDCEDE}"/>
              </a:ext>
            </a:extLst>
          </p:cNvPr>
          <p:cNvSpPr txBox="1"/>
          <p:nvPr/>
        </p:nvSpPr>
        <p:spPr>
          <a:xfrm>
            <a:off x="4632698" y="3936765"/>
            <a:ext cx="2520831" cy="338554"/>
          </a:xfrm>
          <a:prstGeom prst="rect">
            <a:avLst/>
          </a:prstGeom>
          <a:noFill/>
        </p:spPr>
        <p:txBody>
          <a:bodyPr wrap="square" rtlCol="0">
            <a:spAutoFit/>
          </a:bodyPr>
          <a:lstStyle/>
          <a:p>
            <a:r>
              <a:rPr lang="fr-FR" sz="1600" dirty="0" err="1">
                <a:latin typeface="Josefin Sans" pitchFamily="2" charset="77"/>
                <a:hlinkClick r:id="rId51"/>
              </a:rPr>
              <a:t>Detailed</a:t>
            </a:r>
            <a:r>
              <a:rPr lang="fr-FR" sz="1600" dirty="0">
                <a:latin typeface="Josefin Sans" pitchFamily="2" charset="77"/>
                <a:hlinkClick r:id="rId51"/>
              </a:rPr>
              <a:t> </a:t>
            </a:r>
            <a:r>
              <a:rPr lang="fr-FR" sz="1600" dirty="0" err="1">
                <a:latin typeface="Josefin Sans" pitchFamily="2" charset="77"/>
                <a:hlinkClick r:id="rId51"/>
              </a:rPr>
              <a:t>Integration</a:t>
            </a:r>
            <a:r>
              <a:rPr lang="fr-FR" sz="1600" dirty="0">
                <a:latin typeface="Josefin Sans" pitchFamily="2" charset="77"/>
                <a:hlinkClick r:id="rId51"/>
              </a:rPr>
              <a:t> List</a:t>
            </a:r>
            <a:endParaRPr lang="fr-FR" sz="1600" dirty="0">
              <a:latin typeface="Josefin Sans" pitchFamily="2" charset="77"/>
            </a:endParaRPr>
          </a:p>
        </p:txBody>
      </p:sp>
      <p:pic>
        <p:nvPicPr>
          <p:cNvPr id="1026" name="Picture 2" descr="@gatling">
            <a:extLst>
              <a:ext uri="{FF2B5EF4-FFF2-40B4-BE49-F238E27FC236}">
                <a16:creationId xmlns:a16="http://schemas.microsoft.com/office/drawing/2014/main" id="{4D019D2E-F38B-7245-AA0B-847B33A3765F}"/>
              </a:ext>
            </a:extLst>
          </p:cNvPr>
          <p:cNvPicPr>
            <a:picLocks noChangeAspect="1" noChangeArrowheads="1"/>
          </p:cNvPicPr>
          <p:nvPr/>
        </p:nvPicPr>
        <p:blipFill rotWithShape="1">
          <a:blip r:embed="rId52" cstate="screen">
            <a:alphaModFix amt="33000"/>
            <a:extLst>
              <a:ext uri="{BEBA8EAE-BF5A-486C-A8C5-ECC9F3942E4B}">
                <a14:imgProps xmlns:a14="http://schemas.microsoft.com/office/drawing/2010/main">
                  <a14:imgLayer r:embed="rId53">
                    <a14:imgEffect>
                      <a14:saturation sat="400000"/>
                    </a14:imgEffect>
                  </a14:imgLayer>
                </a14:imgProps>
              </a:ext>
              <a:ext uri="{28A0092B-C50C-407E-A947-70E740481C1C}">
                <a14:useLocalDpi xmlns:a14="http://schemas.microsoft.com/office/drawing/2010/main"/>
              </a:ext>
            </a:extLst>
          </a:blip>
          <a:srcRect/>
          <a:stretch/>
        </p:blipFill>
        <p:spPr bwMode="auto">
          <a:xfrm>
            <a:off x="1235199" y="5355608"/>
            <a:ext cx="562421" cy="356393"/>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2CB19EA5-3DAC-314F-980A-D52F4B0C5454}"/>
              </a:ext>
            </a:extLst>
          </p:cNvPr>
          <p:cNvPicPr>
            <a:picLocks noChangeAspect="1"/>
          </p:cNvPicPr>
          <p:nvPr/>
        </p:nvPicPr>
        <p:blipFill rotWithShape="1">
          <a:blip r:embed="rId54" cstate="screen">
            <a:extLst>
              <a:ext uri="{28A0092B-C50C-407E-A947-70E740481C1C}">
                <a14:useLocalDpi xmlns:a14="http://schemas.microsoft.com/office/drawing/2010/main"/>
              </a:ext>
            </a:extLst>
          </a:blip>
          <a:srcRect/>
          <a:stretch/>
        </p:blipFill>
        <p:spPr>
          <a:xfrm>
            <a:off x="1027503" y="5842556"/>
            <a:ext cx="908029" cy="290125"/>
          </a:xfrm>
          <a:prstGeom prst="rect">
            <a:avLst/>
          </a:prstGeom>
        </p:spPr>
      </p:pic>
      <p:pic>
        <p:nvPicPr>
          <p:cNvPr id="7" name="Picture 2">
            <a:extLst>
              <a:ext uri="{FF2B5EF4-FFF2-40B4-BE49-F238E27FC236}">
                <a16:creationId xmlns:a16="http://schemas.microsoft.com/office/drawing/2014/main" id="{E168D19B-45A9-3E46-A85F-034137C6A1B2}"/>
              </a:ext>
            </a:extLst>
          </p:cNvPr>
          <p:cNvPicPr>
            <a:picLocks noChangeAspect="1" noChangeArrowheads="1"/>
          </p:cNvPicPr>
          <p:nvPr/>
        </p:nvPicPr>
        <p:blipFill>
          <a:blip r:embed="rId55" cstate="screen">
            <a:extLst>
              <a:ext uri="{28A0092B-C50C-407E-A947-70E740481C1C}">
                <a14:useLocalDpi xmlns:a14="http://schemas.microsoft.com/office/drawing/2010/main"/>
              </a:ext>
            </a:extLst>
          </a:blip>
          <a:srcRect/>
          <a:stretch>
            <a:fillRect/>
          </a:stretch>
        </p:blipFill>
        <p:spPr bwMode="auto">
          <a:xfrm>
            <a:off x="5056181" y="2217212"/>
            <a:ext cx="1599500" cy="1599500"/>
          </a:xfrm>
          <a:prstGeom prst="rect">
            <a:avLst/>
          </a:prstGeom>
          <a:noFill/>
          <a:extLst>
            <a:ext uri="{909E8E84-426E-40DD-AFC4-6F175D3DCCD1}">
              <a14:hiddenFill xmlns:a14="http://schemas.microsoft.com/office/drawing/2010/main">
                <a:solidFill>
                  <a:srgbClr val="FFFFFF"/>
                </a:solidFill>
              </a14:hiddenFill>
            </a:ext>
          </a:extLst>
        </p:spPr>
      </p:pic>
      <p:grpSp>
        <p:nvGrpSpPr>
          <p:cNvPr id="115" name="Groupe 114">
            <a:extLst>
              <a:ext uri="{FF2B5EF4-FFF2-40B4-BE49-F238E27FC236}">
                <a16:creationId xmlns:a16="http://schemas.microsoft.com/office/drawing/2014/main" id="{00FCE119-95EE-DE48-8D4D-A8EE1D5C6C43}"/>
              </a:ext>
            </a:extLst>
          </p:cNvPr>
          <p:cNvGrpSpPr/>
          <p:nvPr/>
        </p:nvGrpSpPr>
        <p:grpSpPr>
          <a:xfrm>
            <a:off x="8014860" y="1531012"/>
            <a:ext cx="732893" cy="527093"/>
            <a:chOff x="4727991" y="2153023"/>
            <a:chExt cx="1140740" cy="832637"/>
          </a:xfrm>
        </p:grpSpPr>
        <p:pic>
          <p:nvPicPr>
            <p:cNvPr id="116" name="Picture 14" descr="Plug - Free Tools and utensils icons">
              <a:extLst>
                <a:ext uri="{FF2B5EF4-FFF2-40B4-BE49-F238E27FC236}">
                  <a16:creationId xmlns:a16="http://schemas.microsoft.com/office/drawing/2014/main" id="{EE5EC99B-C5D9-8442-BDFC-290D73A278B1}"/>
                </a:ext>
              </a:extLst>
            </p:cNvPr>
            <p:cNvPicPr>
              <a:picLocks noChangeAspect="1" noChangeArrowheads="1"/>
            </p:cNvPicPr>
            <p:nvPr/>
          </p:nvPicPr>
          <p:blipFill>
            <a:blip r:embed="rId56"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6863115">
              <a:off x="5531760" y="2570516"/>
              <a:ext cx="336971" cy="336971"/>
            </a:xfrm>
            <a:prstGeom prst="rect">
              <a:avLst/>
            </a:prstGeom>
            <a:noFill/>
            <a:extLst>
              <a:ext uri="{909E8E84-426E-40DD-AFC4-6F175D3DCCD1}">
                <a14:hiddenFill xmlns:a14="http://schemas.microsoft.com/office/drawing/2010/main">
                  <a:solidFill>
                    <a:srgbClr val="FFFFFF"/>
                  </a:solidFill>
                </a14:hiddenFill>
              </a:ext>
            </a:extLst>
          </p:spPr>
        </p:pic>
        <p:pic>
          <p:nvPicPr>
            <p:cNvPr id="117" name="Image 116">
              <a:extLst>
                <a:ext uri="{FF2B5EF4-FFF2-40B4-BE49-F238E27FC236}">
                  <a16:creationId xmlns:a16="http://schemas.microsoft.com/office/drawing/2014/main" id="{04DAC9F4-2EEE-4846-A8DB-209E46D36A91}"/>
                </a:ext>
              </a:extLst>
            </p:cNvPr>
            <p:cNvPicPr>
              <a:picLocks noChangeAspect="1"/>
            </p:cNvPicPr>
            <p:nvPr/>
          </p:nvPicPr>
          <p:blipFill rotWithShape="1">
            <a:blip r:embed="rId57" cstate="screen">
              <a:extLst>
                <a:ext uri="{28A0092B-C50C-407E-A947-70E740481C1C}">
                  <a14:useLocalDpi xmlns:a14="http://schemas.microsoft.com/office/drawing/2010/main"/>
                </a:ext>
              </a:extLst>
            </a:blip>
            <a:srcRect/>
            <a:stretch/>
          </p:blipFill>
          <p:spPr>
            <a:xfrm>
              <a:off x="4923561" y="2153023"/>
              <a:ext cx="676734" cy="647471"/>
            </a:xfrm>
            <a:prstGeom prst="rect">
              <a:avLst/>
            </a:prstGeom>
          </p:spPr>
        </p:pic>
        <p:pic>
          <p:nvPicPr>
            <p:cNvPr id="118" name="Image 117">
              <a:extLst>
                <a:ext uri="{FF2B5EF4-FFF2-40B4-BE49-F238E27FC236}">
                  <a16:creationId xmlns:a16="http://schemas.microsoft.com/office/drawing/2014/main" id="{68229CE0-E1A7-8148-A6A9-EEFADCD5E4CF}"/>
                </a:ext>
              </a:extLst>
            </p:cNvPr>
            <p:cNvPicPr>
              <a:picLocks noChangeAspect="1"/>
            </p:cNvPicPr>
            <p:nvPr/>
          </p:nvPicPr>
          <p:blipFill>
            <a:blip r:embed="rId58" cstate="screen">
              <a:extLst>
                <a:ext uri="{28A0092B-C50C-407E-A947-70E740481C1C}">
                  <a14:useLocalDpi xmlns:a14="http://schemas.microsoft.com/office/drawing/2010/main"/>
                </a:ext>
              </a:extLst>
            </a:blip>
            <a:stretch>
              <a:fillRect/>
            </a:stretch>
          </p:blipFill>
          <p:spPr>
            <a:xfrm>
              <a:off x="4727991" y="2720671"/>
              <a:ext cx="794968" cy="264989"/>
            </a:xfrm>
            <a:prstGeom prst="rect">
              <a:avLst/>
            </a:prstGeom>
          </p:spPr>
        </p:pic>
      </p:grpSp>
      <p:grpSp>
        <p:nvGrpSpPr>
          <p:cNvPr id="123" name="Groupe 122">
            <a:extLst>
              <a:ext uri="{FF2B5EF4-FFF2-40B4-BE49-F238E27FC236}">
                <a16:creationId xmlns:a16="http://schemas.microsoft.com/office/drawing/2014/main" id="{9C925348-7642-EB4A-98A7-22E0F2876445}"/>
              </a:ext>
            </a:extLst>
          </p:cNvPr>
          <p:cNvGrpSpPr/>
          <p:nvPr/>
        </p:nvGrpSpPr>
        <p:grpSpPr>
          <a:xfrm>
            <a:off x="8076208" y="3589556"/>
            <a:ext cx="732893" cy="527093"/>
            <a:chOff x="4727991" y="2153023"/>
            <a:chExt cx="1140740" cy="832637"/>
          </a:xfrm>
        </p:grpSpPr>
        <p:pic>
          <p:nvPicPr>
            <p:cNvPr id="124" name="Picture 14" descr="Plug - Free Tools and utensils icons">
              <a:extLst>
                <a:ext uri="{FF2B5EF4-FFF2-40B4-BE49-F238E27FC236}">
                  <a16:creationId xmlns:a16="http://schemas.microsoft.com/office/drawing/2014/main" id="{55046804-B12B-ED4D-993D-2A6EC0EDEABB}"/>
                </a:ext>
              </a:extLst>
            </p:cNvPr>
            <p:cNvPicPr>
              <a:picLocks noChangeAspect="1" noChangeArrowheads="1"/>
            </p:cNvPicPr>
            <p:nvPr/>
          </p:nvPicPr>
          <p:blipFill>
            <a:blip r:embed="rId56"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6863115">
              <a:off x="5531760" y="2570516"/>
              <a:ext cx="336971" cy="336971"/>
            </a:xfrm>
            <a:prstGeom prst="rect">
              <a:avLst/>
            </a:prstGeom>
            <a:noFill/>
            <a:extLst>
              <a:ext uri="{909E8E84-426E-40DD-AFC4-6F175D3DCCD1}">
                <a14:hiddenFill xmlns:a14="http://schemas.microsoft.com/office/drawing/2010/main">
                  <a:solidFill>
                    <a:srgbClr val="FFFFFF"/>
                  </a:solidFill>
                </a14:hiddenFill>
              </a:ext>
            </a:extLst>
          </p:spPr>
        </p:pic>
        <p:pic>
          <p:nvPicPr>
            <p:cNvPr id="125" name="Image 124">
              <a:extLst>
                <a:ext uri="{FF2B5EF4-FFF2-40B4-BE49-F238E27FC236}">
                  <a16:creationId xmlns:a16="http://schemas.microsoft.com/office/drawing/2014/main" id="{0A2AE154-B8B2-A84C-84C8-5D833EBD124D}"/>
                </a:ext>
              </a:extLst>
            </p:cNvPr>
            <p:cNvPicPr>
              <a:picLocks noChangeAspect="1"/>
            </p:cNvPicPr>
            <p:nvPr/>
          </p:nvPicPr>
          <p:blipFill rotWithShape="1">
            <a:blip r:embed="rId57" cstate="screen">
              <a:extLst>
                <a:ext uri="{28A0092B-C50C-407E-A947-70E740481C1C}">
                  <a14:useLocalDpi xmlns:a14="http://schemas.microsoft.com/office/drawing/2010/main"/>
                </a:ext>
              </a:extLst>
            </a:blip>
            <a:srcRect/>
            <a:stretch/>
          </p:blipFill>
          <p:spPr>
            <a:xfrm>
              <a:off x="4923561" y="2153023"/>
              <a:ext cx="676734" cy="647471"/>
            </a:xfrm>
            <a:prstGeom prst="rect">
              <a:avLst/>
            </a:prstGeom>
          </p:spPr>
        </p:pic>
        <p:pic>
          <p:nvPicPr>
            <p:cNvPr id="126" name="Image 125">
              <a:extLst>
                <a:ext uri="{FF2B5EF4-FFF2-40B4-BE49-F238E27FC236}">
                  <a16:creationId xmlns:a16="http://schemas.microsoft.com/office/drawing/2014/main" id="{69AA5E30-B21F-5E42-883A-9273186B660C}"/>
                </a:ext>
              </a:extLst>
            </p:cNvPr>
            <p:cNvPicPr>
              <a:picLocks noChangeAspect="1"/>
            </p:cNvPicPr>
            <p:nvPr/>
          </p:nvPicPr>
          <p:blipFill>
            <a:blip r:embed="rId58" cstate="screen">
              <a:extLst>
                <a:ext uri="{28A0092B-C50C-407E-A947-70E740481C1C}">
                  <a14:useLocalDpi xmlns:a14="http://schemas.microsoft.com/office/drawing/2010/main"/>
                </a:ext>
              </a:extLst>
            </a:blip>
            <a:stretch>
              <a:fillRect/>
            </a:stretch>
          </p:blipFill>
          <p:spPr>
            <a:xfrm>
              <a:off x="4727991" y="2720671"/>
              <a:ext cx="794968" cy="264989"/>
            </a:xfrm>
            <a:prstGeom prst="rect">
              <a:avLst/>
            </a:prstGeom>
          </p:spPr>
        </p:pic>
      </p:grpSp>
      <p:grpSp>
        <p:nvGrpSpPr>
          <p:cNvPr id="127" name="Groupe 126">
            <a:extLst>
              <a:ext uri="{FF2B5EF4-FFF2-40B4-BE49-F238E27FC236}">
                <a16:creationId xmlns:a16="http://schemas.microsoft.com/office/drawing/2014/main" id="{5F299401-F898-F448-8E95-E43AB1FE966A}"/>
              </a:ext>
            </a:extLst>
          </p:cNvPr>
          <p:cNvGrpSpPr/>
          <p:nvPr/>
        </p:nvGrpSpPr>
        <p:grpSpPr>
          <a:xfrm>
            <a:off x="566731" y="4980770"/>
            <a:ext cx="732893" cy="527093"/>
            <a:chOff x="4727991" y="2153023"/>
            <a:chExt cx="1140740" cy="832637"/>
          </a:xfrm>
        </p:grpSpPr>
        <p:pic>
          <p:nvPicPr>
            <p:cNvPr id="128" name="Picture 14" descr="Plug - Free Tools and utensils icons">
              <a:extLst>
                <a:ext uri="{FF2B5EF4-FFF2-40B4-BE49-F238E27FC236}">
                  <a16:creationId xmlns:a16="http://schemas.microsoft.com/office/drawing/2014/main" id="{7590A474-8709-4947-9F23-D4EE829AFAAA}"/>
                </a:ext>
              </a:extLst>
            </p:cNvPr>
            <p:cNvPicPr>
              <a:picLocks noChangeAspect="1" noChangeArrowheads="1"/>
            </p:cNvPicPr>
            <p:nvPr/>
          </p:nvPicPr>
          <p:blipFill>
            <a:blip r:embed="rId56" cstate="screen">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6863115">
              <a:off x="5531760" y="2570516"/>
              <a:ext cx="336971" cy="336971"/>
            </a:xfrm>
            <a:prstGeom prst="rect">
              <a:avLst/>
            </a:prstGeom>
            <a:noFill/>
            <a:extLst>
              <a:ext uri="{909E8E84-426E-40DD-AFC4-6F175D3DCCD1}">
                <a14:hiddenFill xmlns:a14="http://schemas.microsoft.com/office/drawing/2010/main">
                  <a:solidFill>
                    <a:srgbClr val="FFFFFF"/>
                  </a:solidFill>
                </a14:hiddenFill>
              </a:ext>
            </a:extLst>
          </p:spPr>
        </p:pic>
        <p:pic>
          <p:nvPicPr>
            <p:cNvPr id="129" name="Image 128">
              <a:extLst>
                <a:ext uri="{FF2B5EF4-FFF2-40B4-BE49-F238E27FC236}">
                  <a16:creationId xmlns:a16="http://schemas.microsoft.com/office/drawing/2014/main" id="{8F225685-D52A-9A4C-8E9B-A6DE6B390F0B}"/>
                </a:ext>
              </a:extLst>
            </p:cNvPr>
            <p:cNvPicPr>
              <a:picLocks noChangeAspect="1"/>
            </p:cNvPicPr>
            <p:nvPr/>
          </p:nvPicPr>
          <p:blipFill rotWithShape="1">
            <a:blip r:embed="rId57" cstate="screen">
              <a:extLst>
                <a:ext uri="{28A0092B-C50C-407E-A947-70E740481C1C}">
                  <a14:useLocalDpi xmlns:a14="http://schemas.microsoft.com/office/drawing/2010/main"/>
                </a:ext>
              </a:extLst>
            </a:blip>
            <a:srcRect/>
            <a:stretch/>
          </p:blipFill>
          <p:spPr>
            <a:xfrm>
              <a:off x="4923561" y="2153023"/>
              <a:ext cx="676734" cy="647471"/>
            </a:xfrm>
            <a:prstGeom prst="rect">
              <a:avLst/>
            </a:prstGeom>
          </p:spPr>
        </p:pic>
        <p:pic>
          <p:nvPicPr>
            <p:cNvPr id="130" name="Image 129">
              <a:extLst>
                <a:ext uri="{FF2B5EF4-FFF2-40B4-BE49-F238E27FC236}">
                  <a16:creationId xmlns:a16="http://schemas.microsoft.com/office/drawing/2014/main" id="{73231A6C-F913-4A45-8048-901DDFF3C7C2}"/>
                </a:ext>
              </a:extLst>
            </p:cNvPr>
            <p:cNvPicPr>
              <a:picLocks noChangeAspect="1"/>
            </p:cNvPicPr>
            <p:nvPr/>
          </p:nvPicPr>
          <p:blipFill>
            <a:blip r:embed="rId58" cstate="screen">
              <a:extLst>
                <a:ext uri="{28A0092B-C50C-407E-A947-70E740481C1C}">
                  <a14:useLocalDpi xmlns:a14="http://schemas.microsoft.com/office/drawing/2010/main"/>
                </a:ext>
              </a:extLst>
            </a:blip>
            <a:stretch>
              <a:fillRect/>
            </a:stretch>
          </p:blipFill>
          <p:spPr>
            <a:xfrm>
              <a:off x="4727991" y="2720671"/>
              <a:ext cx="794968" cy="264989"/>
            </a:xfrm>
            <a:prstGeom prst="rect">
              <a:avLst/>
            </a:prstGeom>
          </p:spPr>
        </p:pic>
      </p:grpSp>
      <p:pic>
        <p:nvPicPr>
          <p:cNvPr id="4" name="Picture 4" descr="Getting Started with Jenkins Plugin | Coralogix">
            <a:extLst>
              <a:ext uri="{FF2B5EF4-FFF2-40B4-BE49-F238E27FC236}">
                <a16:creationId xmlns:a16="http://schemas.microsoft.com/office/drawing/2014/main" id="{D6C88098-170C-EF49-9357-FE9971763EE3}"/>
              </a:ext>
            </a:extLst>
          </p:cNvPr>
          <p:cNvPicPr>
            <a:picLocks noChangeAspect="1" noChangeArrowheads="1"/>
          </p:cNvPicPr>
          <p:nvPr/>
        </p:nvPicPr>
        <p:blipFill>
          <a:blip r:embed="rId59" cstate="screen">
            <a:extLst>
              <a:ext uri="{28A0092B-C50C-407E-A947-70E740481C1C}">
                <a14:useLocalDpi xmlns:a14="http://schemas.microsoft.com/office/drawing/2010/main"/>
              </a:ext>
            </a:extLst>
          </a:blip>
          <a:srcRect/>
          <a:stretch>
            <a:fillRect/>
          </a:stretch>
        </p:blipFill>
        <p:spPr bwMode="auto">
          <a:xfrm>
            <a:off x="6239274" y="1537284"/>
            <a:ext cx="478656" cy="4786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TeamCity on Behance">
            <a:extLst>
              <a:ext uri="{FF2B5EF4-FFF2-40B4-BE49-F238E27FC236}">
                <a16:creationId xmlns:a16="http://schemas.microsoft.com/office/drawing/2014/main" id="{165C1CDA-817D-6B4B-BC0B-D6EA2A88B390}"/>
              </a:ext>
            </a:extLst>
          </p:cNvPr>
          <p:cNvPicPr>
            <a:picLocks noChangeAspect="1" noChangeArrowheads="1"/>
          </p:cNvPicPr>
          <p:nvPr/>
        </p:nvPicPr>
        <p:blipFill>
          <a:blip r:embed="rId60" cstate="screen">
            <a:extLst>
              <a:ext uri="{28A0092B-C50C-407E-A947-70E740481C1C}">
                <a14:useLocalDpi xmlns:a14="http://schemas.microsoft.com/office/drawing/2010/main"/>
              </a:ext>
            </a:extLst>
          </a:blip>
          <a:srcRect/>
          <a:stretch>
            <a:fillRect/>
          </a:stretch>
        </p:blipFill>
        <p:spPr bwMode="auto">
          <a:xfrm>
            <a:off x="4534843" y="1516933"/>
            <a:ext cx="401083" cy="4010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2" descr="LayerCI Alternatives Review: best software - Compsmag">
            <a:extLst>
              <a:ext uri="{FF2B5EF4-FFF2-40B4-BE49-F238E27FC236}">
                <a16:creationId xmlns:a16="http://schemas.microsoft.com/office/drawing/2014/main" id="{D1FB36E6-630F-BB4D-A777-DCE9EFE74236}"/>
              </a:ext>
            </a:extLst>
          </p:cNvPr>
          <p:cNvPicPr>
            <a:picLocks noChangeAspect="1" noChangeArrowheads="1"/>
          </p:cNvPicPr>
          <p:nvPr/>
        </p:nvPicPr>
        <p:blipFill>
          <a:blip r:embed="rId61" cstate="screen">
            <a:extLst>
              <a:ext uri="{28A0092B-C50C-407E-A947-70E740481C1C}">
                <a14:useLocalDpi xmlns:a14="http://schemas.microsoft.com/office/drawing/2010/main"/>
              </a:ext>
            </a:extLst>
          </a:blip>
          <a:srcRect/>
          <a:stretch>
            <a:fillRect/>
          </a:stretch>
        </p:blipFill>
        <p:spPr bwMode="auto">
          <a:xfrm>
            <a:off x="5082219" y="1533574"/>
            <a:ext cx="361807" cy="361807"/>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 18">
            <a:extLst>
              <a:ext uri="{FF2B5EF4-FFF2-40B4-BE49-F238E27FC236}">
                <a16:creationId xmlns:a16="http://schemas.microsoft.com/office/drawing/2014/main" id="{E37CA8AE-21F9-2147-BAD0-F9951238DB00}"/>
              </a:ext>
            </a:extLst>
          </p:cNvPr>
          <p:cNvPicPr>
            <a:picLocks noChangeAspect="1"/>
          </p:cNvPicPr>
          <p:nvPr/>
        </p:nvPicPr>
        <p:blipFill>
          <a:blip r:embed="rId62" cstate="screen">
            <a:extLst>
              <a:ext uri="{28A0092B-C50C-407E-A947-70E740481C1C}">
                <a14:useLocalDpi xmlns:a14="http://schemas.microsoft.com/office/drawing/2010/main"/>
              </a:ext>
            </a:extLst>
          </a:blip>
          <a:stretch>
            <a:fillRect/>
          </a:stretch>
        </p:blipFill>
        <p:spPr>
          <a:xfrm>
            <a:off x="5615496" y="1516933"/>
            <a:ext cx="410185" cy="399319"/>
          </a:xfrm>
          <a:prstGeom prst="rect">
            <a:avLst/>
          </a:prstGeom>
        </p:spPr>
      </p:pic>
      <p:pic>
        <p:nvPicPr>
          <p:cNvPr id="31" name="Image 30">
            <a:extLst>
              <a:ext uri="{FF2B5EF4-FFF2-40B4-BE49-F238E27FC236}">
                <a16:creationId xmlns:a16="http://schemas.microsoft.com/office/drawing/2014/main" id="{D846B4F6-3C83-E14E-9CE8-31740DDD3621}"/>
              </a:ext>
            </a:extLst>
          </p:cNvPr>
          <p:cNvPicPr>
            <a:picLocks noChangeAspect="1"/>
          </p:cNvPicPr>
          <p:nvPr/>
        </p:nvPicPr>
        <p:blipFill>
          <a:blip r:embed="rId63" cstate="screen">
            <a:extLst>
              <a:ext uri="{28A0092B-C50C-407E-A947-70E740481C1C}">
                <a14:useLocalDpi xmlns:a14="http://schemas.microsoft.com/office/drawing/2010/main"/>
              </a:ext>
            </a:extLst>
          </a:blip>
          <a:stretch>
            <a:fillRect/>
          </a:stretch>
        </p:blipFill>
        <p:spPr>
          <a:xfrm>
            <a:off x="2181736" y="3338004"/>
            <a:ext cx="413077" cy="374571"/>
          </a:xfrm>
          <a:prstGeom prst="rect">
            <a:avLst/>
          </a:prstGeom>
        </p:spPr>
      </p:pic>
      <p:pic>
        <p:nvPicPr>
          <p:cNvPr id="32" name="Picture 16">
            <a:extLst>
              <a:ext uri="{FF2B5EF4-FFF2-40B4-BE49-F238E27FC236}">
                <a16:creationId xmlns:a16="http://schemas.microsoft.com/office/drawing/2014/main" id="{F3B66FC8-3013-7047-8889-F308D3DCFFAF}"/>
              </a:ext>
            </a:extLst>
          </p:cNvPr>
          <p:cNvPicPr>
            <a:picLocks noChangeAspect="1" noChangeArrowheads="1"/>
          </p:cNvPicPr>
          <p:nvPr/>
        </p:nvPicPr>
        <p:blipFill rotWithShape="1">
          <a:blip r:embed="rId64" cstate="screen">
            <a:extLst>
              <a:ext uri="{28A0092B-C50C-407E-A947-70E740481C1C}">
                <a14:useLocalDpi xmlns:a14="http://schemas.microsoft.com/office/drawing/2010/main"/>
              </a:ext>
            </a:extLst>
          </a:blip>
          <a:srcRect r="76582"/>
          <a:stretch/>
        </p:blipFill>
        <p:spPr bwMode="auto">
          <a:xfrm>
            <a:off x="10782107" y="1653679"/>
            <a:ext cx="438007" cy="4572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8" descr="TestComplete • Anyware Softwares">
            <a:extLst>
              <a:ext uri="{FF2B5EF4-FFF2-40B4-BE49-F238E27FC236}">
                <a16:creationId xmlns:a16="http://schemas.microsoft.com/office/drawing/2014/main" id="{274B6789-9B26-DE48-AEC2-DCA33D924E12}"/>
              </a:ext>
            </a:extLst>
          </p:cNvPr>
          <p:cNvPicPr>
            <a:picLocks noChangeAspect="1" noChangeArrowheads="1"/>
          </p:cNvPicPr>
          <p:nvPr/>
        </p:nvPicPr>
        <p:blipFill>
          <a:blip r:embed="rId65" cstate="screen">
            <a:extLst>
              <a:ext uri="{28A0092B-C50C-407E-A947-70E740481C1C}">
                <a14:useLocalDpi xmlns:a14="http://schemas.microsoft.com/office/drawing/2010/main"/>
              </a:ext>
            </a:extLst>
          </a:blip>
          <a:srcRect/>
          <a:stretch>
            <a:fillRect/>
          </a:stretch>
        </p:blipFill>
        <p:spPr bwMode="auto">
          <a:xfrm>
            <a:off x="8000992" y="2270845"/>
            <a:ext cx="519997" cy="51999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2153C04A-0717-DE44-8DDF-1667642C9902}"/>
              </a:ext>
            </a:extLst>
          </p:cNvPr>
          <p:cNvPicPr>
            <a:picLocks noChangeAspect="1" noChangeArrowheads="1"/>
          </p:cNvPicPr>
          <p:nvPr/>
        </p:nvPicPr>
        <p:blipFill>
          <a:blip r:embed="rId66" cstate="screen">
            <a:extLst>
              <a:ext uri="{28A0092B-C50C-407E-A947-70E740481C1C}">
                <a14:useLocalDpi xmlns:a14="http://schemas.microsoft.com/office/drawing/2010/main"/>
              </a:ext>
            </a:extLst>
          </a:blip>
          <a:srcRect/>
          <a:stretch>
            <a:fillRect/>
          </a:stretch>
        </p:blipFill>
        <p:spPr bwMode="auto">
          <a:xfrm>
            <a:off x="9477376" y="2265260"/>
            <a:ext cx="514532" cy="514532"/>
          </a:xfrm>
          <a:prstGeom prst="rect">
            <a:avLst/>
          </a:prstGeom>
          <a:noFill/>
          <a:extLst>
            <a:ext uri="{909E8E84-426E-40DD-AFC4-6F175D3DCCD1}">
              <a14:hiddenFill xmlns:a14="http://schemas.microsoft.com/office/drawing/2010/main">
                <a:solidFill>
                  <a:srgbClr val="FFFFFF"/>
                </a:solidFill>
              </a14:hiddenFill>
            </a:ext>
          </a:extLst>
        </p:spPr>
      </p:pic>
      <p:pic>
        <p:nvPicPr>
          <p:cNvPr id="1146" name="Picture 122" descr="GitHub Plug-In">
            <a:extLst>
              <a:ext uri="{FF2B5EF4-FFF2-40B4-BE49-F238E27FC236}">
                <a16:creationId xmlns:a16="http://schemas.microsoft.com/office/drawing/2014/main" id="{303F8D15-6EB1-7545-B75B-6EFABE148A64}"/>
              </a:ext>
            </a:extLst>
          </p:cNvPr>
          <p:cNvPicPr>
            <a:picLocks noChangeAspect="1" noChangeArrowheads="1"/>
          </p:cNvPicPr>
          <p:nvPr/>
        </p:nvPicPr>
        <p:blipFill>
          <a:blip r:embed="rId67">
            <a:extLst>
              <a:ext uri="{28A0092B-C50C-407E-A947-70E740481C1C}">
                <a14:useLocalDpi xmlns:a14="http://schemas.microsoft.com/office/drawing/2010/main"/>
              </a:ext>
            </a:extLst>
          </a:blip>
          <a:srcRect/>
          <a:stretch>
            <a:fillRect/>
          </a:stretch>
        </p:blipFill>
        <p:spPr bwMode="auto">
          <a:xfrm>
            <a:off x="9797114" y="4949174"/>
            <a:ext cx="424716" cy="42471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ow to install MantisBT 2.4 on CentOS 7">
            <a:extLst>
              <a:ext uri="{FF2B5EF4-FFF2-40B4-BE49-F238E27FC236}">
                <a16:creationId xmlns:a16="http://schemas.microsoft.com/office/drawing/2014/main" id="{D7070CD6-2364-3441-A21D-82F62C6D7513}"/>
              </a:ext>
            </a:extLst>
          </p:cNvPr>
          <p:cNvPicPr>
            <a:picLocks noChangeAspect="1" noChangeArrowheads="1"/>
          </p:cNvPicPr>
          <p:nvPr/>
        </p:nvPicPr>
        <p:blipFill>
          <a:blip r:embed="rId68" cstate="screen">
            <a:extLst>
              <a:ext uri="{28A0092B-C50C-407E-A947-70E740481C1C}">
                <a14:useLocalDpi xmlns:a14="http://schemas.microsoft.com/office/drawing/2010/main"/>
              </a:ext>
            </a:extLst>
          </a:blip>
          <a:srcRect/>
          <a:stretch>
            <a:fillRect/>
          </a:stretch>
        </p:blipFill>
        <p:spPr bwMode="auto">
          <a:xfrm>
            <a:off x="8847625" y="4238500"/>
            <a:ext cx="1016875" cy="533859"/>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Restyaboard Integrations with FogBugz through Zapier | Restya">
            <a:extLst>
              <a:ext uri="{FF2B5EF4-FFF2-40B4-BE49-F238E27FC236}">
                <a16:creationId xmlns:a16="http://schemas.microsoft.com/office/drawing/2014/main" id="{7704C02D-346D-F94B-A3AD-F2451C0958F1}"/>
              </a:ext>
            </a:extLst>
          </p:cNvPr>
          <p:cNvPicPr>
            <a:picLocks noChangeAspect="1" noChangeArrowheads="1"/>
          </p:cNvPicPr>
          <p:nvPr/>
        </p:nvPicPr>
        <p:blipFill>
          <a:blip r:embed="rId69" cstate="screen">
            <a:extLst>
              <a:ext uri="{28A0092B-C50C-407E-A947-70E740481C1C}">
                <a14:useLocalDpi xmlns:a14="http://schemas.microsoft.com/office/drawing/2010/main"/>
              </a:ext>
            </a:extLst>
          </a:blip>
          <a:srcRect/>
          <a:stretch>
            <a:fillRect/>
          </a:stretch>
        </p:blipFill>
        <p:spPr bwMode="auto">
          <a:xfrm>
            <a:off x="10415329" y="5514855"/>
            <a:ext cx="519572" cy="51957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6">
            <a:extLst>
              <a:ext uri="{FF2B5EF4-FFF2-40B4-BE49-F238E27FC236}">
                <a16:creationId xmlns:a16="http://schemas.microsoft.com/office/drawing/2014/main" id="{79DC9830-B8CF-994C-9594-019C1DBDA8D2}"/>
              </a:ext>
            </a:extLst>
          </p:cNvPr>
          <p:cNvPicPr>
            <a:picLocks noChangeAspect="1" noChangeArrowheads="1"/>
          </p:cNvPicPr>
          <p:nvPr/>
        </p:nvPicPr>
        <p:blipFill>
          <a:blip r:embed="rId70" cstate="screen">
            <a:extLst>
              <a:ext uri="{28A0092B-C50C-407E-A947-70E740481C1C}">
                <a14:useLocalDpi xmlns:a14="http://schemas.microsoft.com/office/drawing/2010/main"/>
              </a:ext>
            </a:extLst>
          </a:blip>
          <a:srcRect/>
          <a:stretch>
            <a:fillRect/>
          </a:stretch>
        </p:blipFill>
        <p:spPr bwMode="auto">
          <a:xfrm>
            <a:off x="8406390" y="4884163"/>
            <a:ext cx="441441" cy="58084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8" descr="Télécharger Redmine pour Windows: téléchargement gratuit !">
            <a:extLst>
              <a:ext uri="{FF2B5EF4-FFF2-40B4-BE49-F238E27FC236}">
                <a16:creationId xmlns:a16="http://schemas.microsoft.com/office/drawing/2014/main" id="{9D0F9A93-EE84-BF46-8E59-49C068DE3292}"/>
              </a:ext>
            </a:extLst>
          </p:cNvPr>
          <p:cNvPicPr>
            <a:picLocks noChangeAspect="1" noChangeArrowheads="1"/>
          </p:cNvPicPr>
          <p:nvPr/>
        </p:nvPicPr>
        <p:blipFill>
          <a:blip r:embed="rId71" cstate="screen">
            <a:extLst>
              <a:ext uri="{28A0092B-C50C-407E-A947-70E740481C1C}">
                <a14:useLocalDpi xmlns:a14="http://schemas.microsoft.com/office/drawing/2010/main"/>
              </a:ext>
            </a:extLst>
          </a:blip>
          <a:srcRect/>
          <a:stretch>
            <a:fillRect/>
          </a:stretch>
        </p:blipFill>
        <p:spPr bwMode="auto">
          <a:xfrm>
            <a:off x="9011302" y="5516075"/>
            <a:ext cx="517133" cy="517133"/>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10 Visual Studio 2013 Icon Images - Visual Studio Icon, Microsoft Visual  Studio 2013 Logo and Visual Studio Icon / Newdesignfile.com">
            <a:extLst>
              <a:ext uri="{FF2B5EF4-FFF2-40B4-BE49-F238E27FC236}">
                <a16:creationId xmlns:a16="http://schemas.microsoft.com/office/drawing/2014/main" id="{B9B3E159-AA62-274B-B574-117810A77037}"/>
              </a:ext>
            </a:extLst>
          </p:cNvPr>
          <p:cNvPicPr>
            <a:picLocks noChangeAspect="1" noChangeArrowheads="1"/>
          </p:cNvPicPr>
          <p:nvPr/>
        </p:nvPicPr>
        <p:blipFill>
          <a:blip r:embed="rId72" cstate="screen">
            <a:extLst>
              <a:ext uri="{28A0092B-C50C-407E-A947-70E740481C1C}">
                <a14:useLocalDpi xmlns:a14="http://schemas.microsoft.com/office/drawing/2010/main"/>
              </a:ext>
            </a:extLst>
          </a:blip>
          <a:srcRect/>
          <a:stretch>
            <a:fillRect/>
          </a:stretch>
        </p:blipFill>
        <p:spPr bwMode="auto">
          <a:xfrm>
            <a:off x="5180586" y="5391735"/>
            <a:ext cx="529895" cy="52989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2" descr="SaaS Test Management Tool and QA Management Tools - PractiTest">
            <a:extLst>
              <a:ext uri="{FF2B5EF4-FFF2-40B4-BE49-F238E27FC236}">
                <a16:creationId xmlns:a16="http://schemas.microsoft.com/office/drawing/2014/main" id="{42FA416C-AAEE-0442-B273-51EE76C66344}"/>
              </a:ext>
            </a:extLst>
          </p:cNvPr>
          <p:cNvPicPr>
            <a:picLocks noChangeAspect="1" noChangeArrowheads="1"/>
          </p:cNvPicPr>
          <p:nvPr/>
        </p:nvPicPr>
        <p:blipFill>
          <a:blip r:embed="rId73">
            <a:extLst>
              <a:ext uri="{28A0092B-C50C-407E-A947-70E740481C1C}">
                <a14:useLocalDpi xmlns:a14="http://schemas.microsoft.com/office/drawing/2010/main"/>
              </a:ext>
            </a:extLst>
          </a:blip>
          <a:srcRect/>
          <a:stretch>
            <a:fillRect/>
          </a:stretch>
        </p:blipFill>
        <p:spPr bwMode="auto">
          <a:xfrm>
            <a:off x="6974267" y="5463955"/>
            <a:ext cx="527977" cy="42238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4" descr="Worksoft - Crunchbase Company Profile &amp;amp; Funding">
            <a:extLst>
              <a:ext uri="{FF2B5EF4-FFF2-40B4-BE49-F238E27FC236}">
                <a16:creationId xmlns:a16="http://schemas.microsoft.com/office/drawing/2014/main" id="{F10EACD4-1BA4-A442-AF6F-EFB26BD2074A}"/>
              </a:ext>
            </a:extLst>
          </p:cNvPr>
          <p:cNvPicPr>
            <a:picLocks noChangeAspect="1" noChangeArrowheads="1"/>
          </p:cNvPicPr>
          <p:nvPr/>
        </p:nvPicPr>
        <p:blipFill rotWithShape="1">
          <a:blip r:embed="rId74" cstate="screen">
            <a:extLst>
              <a:ext uri="{28A0092B-C50C-407E-A947-70E740481C1C}">
                <a14:useLocalDpi xmlns:a14="http://schemas.microsoft.com/office/drawing/2010/main"/>
              </a:ext>
            </a:extLst>
          </a:blip>
          <a:srcRect/>
          <a:stretch/>
        </p:blipFill>
        <p:spPr bwMode="auto">
          <a:xfrm>
            <a:off x="11469597" y="2379993"/>
            <a:ext cx="388383" cy="364872"/>
          </a:xfrm>
          <a:prstGeom prst="rect">
            <a:avLst/>
          </a:prstGeom>
          <a:noFill/>
          <a:extLst>
            <a:ext uri="{909E8E84-426E-40DD-AFC4-6F175D3DCCD1}">
              <a14:hiddenFill xmlns:a14="http://schemas.microsoft.com/office/drawing/2010/main">
                <a:solidFill>
                  <a:srgbClr val="FFFFFF"/>
                </a:solidFill>
              </a14:hiddenFill>
            </a:ext>
          </a:extLst>
        </p:spPr>
      </p:pic>
      <p:pic>
        <p:nvPicPr>
          <p:cNvPr id="39" name="Image 38">
            <a:extLst>
              <a:ext uri="{FF2B5EF4-FFF2-40B4-BE49-F238E27FC236}">
                <a16:creationId xmlns:a16="http://schemas.microsoft.com/office/drawing/2014/main" id="{F44A8753-25B7-C442-8EA1-F77C35BB5866}"/>
              </a:ext>
            </a:extLst>
          </p:cNvPr>
          <p:cNvPicPr>
            <a:picLocks noChangeAspect="1"/>
          </p:cNvPicPr>
          <p:nvPr/>
        </p:nvPicPr>
        <p:blipFill>
          <a:blip r:embed="rId75" cstate="screen">
            <a:extLst>
              <a:ext uri="{28A0092B-C50C-407E-A947-70E740481C1C}">
                <a14:useLocalDpi xmlns:a14="http://schemas.microsoft.com/office/drawing/2010/main"/>
              </a:ext>
            </a:extLst>
          </a:blip>
          <a:stretch>
            <a:fillRect/>
          </a:stretch>
        </p:blipFill>
        <p:spPr>
          <a:xfrm>
            <a:off x="8069980" y="2908060"/>
            <a:ext cx="422381" cy="437740"/>
          </a:xfrm>
          <a:prstGeom prst="rect">
            <a:avLst/>
          </a:prstGeom>
        </p:spPr>
      </p:pic>
      <p:sp>
        <p:nvSpPr>
          <p:cNvPr id="100" name="Google Shape;273;p10">
            <a:extLst>
              <a:ext uri="{FF2B5EF4-FFF2-40B4-BE49-F238E27FC236}">
                <a16:creationId xmlns:a16="http://schemas.microsoft.com/office/drawing/2014/main" id="{182C9A0C-9DAC-0B49-B55F-B5420E7860F1}"/>
              </a:ext>
            </a:extLst>
          </p:cNvPr>
          <p:cNvSpPr txBox="1">
            <a:spLocks noGrp="1"/>
          </p:cNvSpPr>
          <p:nvPr>
            <p:ph type="title"/>
          </p:nvPr>
        </p:nvSpPr>
        <p:spPr>
          <a:xfrm>
            <a:off x="485510" y="140318"/>
            <a:ext cx="10515600" cy="1325563"/>
          </a:xfrm>
          <a:prstGeom prst="rect">
            <a:avLst/>
          </a:prstGeom>
          <a:noFill/>
          <a:ln>
            <a:noFill/>
          </a:ln>
          <a:effectLst/>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dirty="0"/>
              <a:t>Open Ecosystem – Over 80 Integrations</a:t>
            </a:r>
            <a:endParaRPr dirty="0"/>
          </a:p>
        </p:txBody>
      </p:sp>
      <p:pic>
        <p:nvPicPr>
          <p:cNvPr id="98" name="Picture 97">
            <a:extLst>
              <a:ext uri="{FF2B5EF4-FFF2-40B4-BE49-F238E27FC236}">
                <a16:creationId xmlns:a16="http://schemas.microsoft.com/office/drawing/2014/main" id="{2098EEFA-70EA-4E70-A93C-65A1324479AC}"/>
              </a:ext>
            </a:extLst>
          </p:cNvPr>
          <p:cNvPicPr>
            <a:picLocks noChangeAspect="1"/>
          </p:cNvPicPr>
          <p:nvPr/>
        </p:nvPicPr>
        <p:blipFill>
          <a:blip r:embed="rId76" cstate="screen">
            <a:extLst>
              <a:ext uri="{28A0092B-C50C-407E-A947-70E740481C1C}">
                <a14:useLocalDpi xmlns:a14="http://schemas.microsoft.com/office/drawing/2010/main"/>
              </a:ext>
            </a:extLst>
          </a:blip>
          <a:stretch>
            <a:fillRect/>
          </a:stretch>
        </p:blipFill>
        <p:spPr>
          <a:xfrm>
            <a:off x="6919984" y="1537284"/>
            <a:ext cx="420512" cy="424716"/>
          </a:xfrm>
          <a:prstGeom prst="rect">
            <a:avLst/>
          </a:prstGeom>
        </p:spPr>
      </p:pic>
    </p:spTree>
    <p:extLst>
      <p:ext uri="{BB962C8B-B14F-4D97-AF65-F5344CB8AC3E}">
        <p14:creationId xmlns:p14="http://schemas.microsoft.com/office/powerpoint/2010/main" val="41953690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EA40A5-E62E-4853-8267-E0E48384A216}"/>
              </a:ext>
            </a:extLst>
          </p:cNvPr>
          <p:cNvSpPr>
            <a:spLocks noGrp="1"/>
          </p:cNvSpPr>
          <p:nvPr>
            <p:ph type="ctrTitle"/>
          </p:nvPr>
        </p:nvSpPr>
        <p:spPr/>
        <p:txBody>
          <a:bodyPr/>
          <a:lstStyle/>
          <a:p>
            <a:r>
              <a:rPr lang="en-US" dirty="0"/>
              <a:t>Questions?</a:t>
            </a:r>
          </a:p>
        </p:txBody>
      </p:sp>
      <p:sp>
        <p:nvSpPr>
          <p:cNvPr id="5" name="Subtitle 4">
            <a:extLst>
              <a:ext uri="{FF2B5EF4-FFF2-40B4-BE49-F238E27FC236}">
                <a16:creationId xmlns:a16="http://schemas.microsoft.com/office/drawing/2014/main" id="{59356B01-3DD7-4298-9C86-B2216045D94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16374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24"/>
          <p:cNvSpPr/>
          <p:nvPr/>
        </p:nvSpPr>
        <p:spPr>
          <a:xfrm>
            <a:off x="10168467" y="6074990"/>
            <a:ext cx="1955800" cy="723744"/>
          </a:xfrm>
          <a:prstGeom prst="rect">
            <a:avLst/>
          </a:prstGeom>
          <a:solidFill>
            <a:schemeClr val="lt2"/>
          </a:solidFill>
          <a:ln w="12700" cap="flat" cmpd="sng">
            <a:solidFill>
              <a:schemeClr val="l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639" name="Google Shape;639;p24"/>
          <p:cNvSpPr txBox="1">
            <a:spLocks noGrp="1"/>
          </p:cNvSpPr>
          <p:nvPr>
            <p:ph type="title"/>
          </p:nvPr>
        </p:nvSpPr>
        <p:spPr>
          <a:xfrm>
            <a:off x="341376" y="365125"/>
            <a:ext cx="11012424"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Spira Platform Snapshot</a:t>
            </a:r>
            <a:endParaRPr>
              <a:latin typeface="Josefin Sans"/>
              <a:ea typeface="Josefin Sans"/>
              <a:cs typeface="Josefin Sans"/>
              <a:sym typeface="Josefin Sans"/>
            </a:endParaRPr>
          </a:p>
        </p:txBody>
      </p:sp>
      <p:sp>
        <p:nvSpPr>
          <p:cNvPr id="640" name="Google Shape;640;p24"/>
          <p:cNvSpPr/>
          <p:nvPr/>
        </p:nvSpPr>
        <p:spPr>
          <a:xfrm flipH="1">
            <a:off x="380995" y="1413404"/>
            <a:ext cx="2374477" cy="588394"/>
          </a:xfrm>
          <a:prstGeom prst="round1Rect">
            <a:avLst>
              <a:gd name="adj" fmla="val 50000"/>
            </a:avLst>
          </a:prstGeom>
          <a:solidFill>
            <a:srgbClr val="344B5F"/>
          </a:solidFill>
          <a:ln w="12700" cap="flat" cmpd="sng">
            <a:solidFill>
              <a:srgbClr val="BFBFBF"/>
            </a:solidFill>
            <a:prstDash val="solid"/>
            <a:miter lim="800000"/>
            <a:headEnd type="none" w="sm" len="sm"/>
            <a:tailEnd type="none" w="sm" len="sm"/>
          </a:ln>
          <a:effectLst>
            <a:outerShdw blurRad="50800" dist="38100" dir="10800000" algn="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FFFFFF"/>
                </a:solidFill>
                <a:effectLst/>
                <a:uLnTx/>
                <a:uFillTx/>
                <a:latin typeface="Josefin Sans"/>
                <a:ea typeface="Josefin Sans"/>
                <a:cs typeface="Josefin Sans"/>
                <a:sym typeface="Josefin Sans"/>
              </a:rPr>
              <a:t>Capabilities</a:t>
            </a:r>
            <a:endParaRPr kumimoji="0" sz="1400" b="0"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641" name="Google Shape;641;p24"/>
          <p:cNvSpPr/>
          <p:nvPr/>
        </p:nvSpPr>
        <p:spPr>
          <a:xfrm>
            <a:off x="8877162" y="1413404"/>
            <a:ext cx="2933842" cy="588394"/>
          </a:xfrm>
          <a:prstGeom prst="round1Rect">
            <a:avLst>
              <a:gd name="adj" fmla="val 50000"/>
            </a:avLst>
          </a:prstGeom>
          <a:solidFill>
            <a:srgbClr val="344B5F"/>
          </a:solidFill>
          <a:ln>
            <a:noFill/>
          </a:ln>
          <a:effectLst>
            <a:outerShdw blurRad="50800" dist="38100" dir="18900000" algn="b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1" i="0" u="none" strike="noStrike" kern="0" cap="none" spc="0" normalizeH="0" baseline="0" noProof="0">
                <a:ln>
                  <a:noFill/>
                </a:ln>
                <a:solidFill>
                  <a:srgbClr val="FFFFFF"/>
                </a:solidFill>
                <a:effectLst/>
                <a:uLnTx/>
                <a:uFillTx/>
                <a:latin typeface="Josefin Sans"/>
                <a:ea typeface="Josefin Sans"/>
                <a:cs typeface="Josefin Sans"/>
                <a:sym typeface="Josefin Sans"/>
              </a:rPr>
              <a:t>SpiraPlan</a:t>
            </a:r>
            <a:endParaRPr kumimoji="0" sz="20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642" name="Google Shape;642;p24"/>
          <p:cNvSpPr/>
          <p:nvPr/>
        </p:nvSpPr>
        <p:spPr>
          <a:xfrm>
            <a:off x="2837855" y="1413404"/>
            <a:ext cx="2937272" cy="588394"/>
          </a:xfrm>
          <a:prstGeom prst="rect">
            <a:avLst/>
          </a:prstGeom>
          <a:solidFill>
            <a:srgbClr val="344B5F"/>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1" i="0" u="none" strike="noStrike" kern="0" cap="none" spc="0" normalizeH="0" baseline="0" noProof="0">
                <a:ln>
                  <a:noFill/>
                </a:ln>
                <a:solidFill>
                  <a:srgbClr val="FFFFFF"/>
                </a:solidFill>
                <a:effectLst/>
                <a:uLnTx/>
                <a:uFillTx/>
                <a:latin typeface="Josefin Sans"/>
                <a:ea typeface="Josefin Sans"/>
                <a:cs typeface="Josefin Sans"/>
                <a:sym typeface="Josefin Sans"/>
              </a:rPr>
              <a:t>SpiraTest</a:t>
            </a:r>
            <a:endParaRPr kumimoji="0" sz="20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643" name="Google Shape;643;p24"/>
          <p:cNvSpPr/>
          <p:nvPr/>
        </p:nvSpPr>
        <p:spPr>
          <a:xfrm>
            <a:off x="5857509" y="1413404"/>
            <a:ext cx="2937272" cy="588394"/>
          </a:xfrm>
          <a:prstGeom prst="rect">
            <a:avLst/>
          </a:prstGeom>
          <a:solidFill>
            <a:srgbClr val="344B5F"/>
          </a:solidFill>
          <a:ln>
            <a:noFill/>
          </a:ln>
          <a:effectLst>
            <a:outerShdw blurRad="50800" dist="38100" dir="16200000"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000"/>
              <a:buFont typeface="Arial"/>
              <a:buNone/>
              <a:tabLst/>
              <a:defRPr/>
            </a:pPr>
            <a:r>
              <a:rPr kumimoji="0" lang="en-US" sz="2000" b="1" i="0" u="none" strike="noStrike" kern="0" cap="none" spc="0" normalizeH="0" baseline="0" noProof="0">
                <a:ln>
                  <a:noFill/>
                </a:ln>
                <a:solidFill>
                  <a:srgbClr val="FFFFFF"/>
                </a:solidFill>
                <a:effectLst/>
                <a:uLnTx/>
                <a:uFillTx/>
                <a:latin typeface="Josefin Sans"/>
                <a:ea typeface="Josefin Sans"/>
                <a:cs typeface="Josefin Sans"/>
                <a:sym typeface="Josefin Sans"/>
              </a:rPr>
              <a:t>SpiraTeam</a:t>
            </a:r>
            <a:endParaRPr kumimoji="0" sz="20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644" name="Google Shape;644;p24"/>
          <p:cNvSpPr/>
          <p:nvPr/>
        </p:nvSpPr>
        <p:spPr>
          <a:xfrm>
            <a:off x="2837855" y="2065146"/>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645" name="Google Shape;645;p24"/>
          <p:cNvSpPr/>
          <p:nvPr/>
        </p:nvSpPr>
        <p:spPr>
          <a:xfrm>
            <a:off x="2837855" y="2924610"/>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646" name="Google Shape;646;p24"/>
          <p:cNvSpPr/>
          <p:nvPr/>
        </p:nvSpPr>
        <p:spPr>
          <a:xfrm>
            <a:off x="2837855" y="3784074"/>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647" name="Google Shape;647;p24"/>
          <p:cNvSpPr/>
          <p:nvPr/>
        </p:nvSpPr>
        <p:spPr>
          <a:xfrm>
            <a:off x="2837855" y="4643538"/>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648" name="Google Shape;648;p24"/>
          <p:cNvSpPr/>
          <p:nvPr/>
        </p:nvSpPr>
        <p:spPr>
          <a:xfrm>
            <a:off x="2837855" y="5503002"/>
            <a:ext cx="2926080" cy="810705"/>
          </a:xfrm>
          <a:prstGeom prst="rect">
            <a:avLst/>
          </a:prstGeom>
          <a:solidFill>
            <a:srgbClr val="FDCB26"/>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649" name="Google Shape;649;p24"/>
          <p:cNvSpPr/>
          <p:nvPr/>
        </p:nvSpPr>
        <p:spPr>
          <a:xfrm rot="10800000" flipH="1">
            <a:off x="8875779" y="5502999"/>
            <a:ext cx="2930139" cy="810705"/>
          </a:xfrm>
          <a:prstGeom prst="round1Rect">
            <a:avLst>
              <a:gd name="adj" fmla="val 50000"/>
            </a:avLst>
          </a:prstGeom>
          <a:solidFill>
            <a:srgbClr val="FDCB2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650" name="Google Shape;650;p24"/>
          <p:cNvSpPr/>
          <p:nvPr/>
        </p:nvSpPr>
        <p:spPr>
          <a:xfrm>
            <a:off x="5856817" y="2065146"/>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651" name="Google Shape;651;p24"/>
          <p:cNvSpPr/>
          <p:nvPr/>
        </p:nvSpPr>
        <p:spPr>
          <a:xfrm>
            <a:off x="5857509" y="2924610"/>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652" name="Google Shape;652;p24"/>
          <p:cNvSpPr/>
          <p:nvPr/>
        </p:nvSpPr>
        <p:spPr>
          <a:xfrm>
            <a:off x="5857509" y="3784074"/>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653" name="Google Shape;653;p24"/>
          <p:cNvSpPr/>
          <p:nvPr/>
        </p:nvSpPr>
        <p:spPr>
          <a:xfrm>
            <a:off x="5857509" y="4643538"/>
            <a:ext cx="2926080" cy="810705"/>
          </a:xfrm>
          <a:prstGeom prst="rect">
            <a:avLst/>
          </a:prstGeom>
          <a:solidFill>
            <a:srgbClr val="FDCB2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654" name="Google Shape;654;p24"/>
          <p:cNvSpPr/>
          <p:nvPr/>
        </p:nvSpPr>
        <p:spPr>
          <a:xfrm>
            <a:off x="5857509" y="5503002"/>
            <a:ext cx="2926080" cy="810705"/>
          </a:xfrm>
          <a:prstGeom prst="rect">
            <a:avLst/>
          </a:prstGeom>
          <a:solidFill>
            <a:srgbClr val="FDCB26"/>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655" name="Google Shape;655;p24"/>
          <p:cNvSpPr/>
          <p:nvPr/>
        </p:nvSpPr>
        <p:spPr>
          <a:xfrm>
            <a:off x="8875780" y="2924610"/>
            <a:ext cx="2932184" cy="810705"/>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656" name="Google Shape;656;p24"/>
          <p:cNvSpPr/>
          <p:nvPr/>
        </p:nvSpPr>
        <p:spPr>
          <a:xfrm>
            <a:off x="8875780" y="3784074"/>
            <a:ext cx="2932184" cy="810705"/>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657" name="Google Shape;657;p24"/>
          <p:cNvSpPr/>
          <p:nvPr/>
        </p:nvSpPr>
        <p:spPr>
          <a:xfrm>
            <a:off x="8875780" y="4643538"/>
            <a:ext cx="2932184" cy="810705"/>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658" name="Google Shape;658;p24"/>
          <p:cNvSpPr/>
          <p:nvPr/>
        </p:nvSpPr>
        <p:spPr>
          <a:xfrm>
            <a:off x="8875779" y="2065146"/>
            <a:ext cx="2930139" cy="810705"/>
          </a:xfrm>
          <a:prstGeom prst="rect">
            <a:avLst/>
          </a:prstGeom>
          <a:solidFill>
            <a:srgbClr val="FDCB26"/>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sp>
        <p:nvSpPr>
          <p:cNvPr id="659" name="Google Shape;659;p24"/>
          <p:cNvSpPr/>
          <p:nvPr/>
        </p:nvSpPr>
        <p:spPr>
          <a:xfrm>
            <a:off x="386080" y="2065145"/>
            <a:ext cx="2369392" cy="810705"/>
          </a:xfrm>
          <a:prstGeom prst="rect">
            <a:avLst/>
          </a:prstGeom>
          <a:solidFill>
            <a:srgbClr val="728596"/>
          </a:solidFill>
          <a:ln w="12700" cap="flat" cmpd="sng">
            <a:solidFill>
              <a:srgbClr val="BFBFBF"/>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FFFFFF"/>
                </a:solidFill>
                <a:effectLst/>
                <a:uLnTx/>
                <a:uFillTx/>
                <a:latin typeface="Josefin Sans"/>
                <a:ea typeface="Josefin Sans"/>
                <a:cs typeface="Josefin Sans"/>
                <a:sym typeface="Josefin Sans"/>
              </a:rPr>
              <a:t>Requirements Management</a:t>
            </a:r>
            <a:endParaRPr kumimoji="0" sz="14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660" name="Google Shape;660;p24"/>
          <p:cNvSpPr/>
          <p:nvPr/>
        </p:nvSpPr>
        <p:spPr>
          <a:xfrm>
            <a:off x="386080" y="2924610"/>
            <a:ext cx="2369392" cy="810704"/>
          </a:xfrm>
          <a:prstGeom prst="rect">
            <a:avLst/>
          </a:prstGeom>
          <a:solidFill>
            <a:srgbClr val="748697"/>
          </a:solidFill>
          <a:ln w="12700" cap="flat" cmpd="sng">
            <a:solidFill>
              <a:srgbClr val="BFBFBF"/>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FFFFFF"/>
                </a:solidFill>
                <a:effectLst/>
                <a:uLnTx/>
                <a:uFillTx/>
                <a:latin typeface="Josefin Sans"/>
                <a:ea typeface="Josefin Sans"/>
                <a:cs typeface="Josefin Sans"/>
                <a:sym typeface="Josefin Sans"/>
              </a:rPr>
              <a:t>Test Management &amp; Traceability</a:t>
            </a:r>
            <a:endParaRPr kumimoji="0" sz="14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661" name="Google Shape;661;p24"/>
          <p:cNvSpPr/>
          <p:nvPr/>
        </p:nvSpPr>
        <p:spPr>
          <a:xfrm>
            <a:off x="386080" y="3784074"/>
            <a:ext cx="2369392" cy="810704"/>
          </a:xfrm>
          <a:prstGeom prst="rect">
            <a:avLst/>
          </a:prstGeom>
          <a:solidFill>
            <a:srgbClr val="748697"/>
          </a:solidFill>
          <a:ln w="12700" cap="flat" cmpd="sng">
            <a:solidFill>
              <a:srgbClr val="BFBFBF"/>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FFFFFF"/>
                </a:solidFill>
                <a:effectLst/>
                <a:uLnTx/>
                <a:uFillTx/>
                <a:latin typeface="Josefin Sans"/>
                <a:ea typeface="Josefin Sans"/>
                <a:cs typeface="Josefin Sans"/>
                <a:sym typeface="Josefin Sans"/>
              </a:rPr>
              <a:t>Defect &amp; Issue Tracking</a:t>
            </a:r>
            <a:endParaRPr kumimoji="0" sz="18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662" name="Google Shape;662;p24"/>
          <p:cNvSpPr/>
          <p:nvPr/>
        </p:nvSpPr>
        <p:spPr>
          <a:xfrm>
            <a:off x="386080" y="4643538"/>
            <a:ext cx="2369392" cy="810704"/>
          </a:xfrm>
          <a:prstGeom prst="rect">
            <a:avLst/>
          </a:prstGeom>
          <a:solidFill>
            <a:srgbClr val="748697"/>
          </a:solidFill>
          <a:ln w="12700" cap="flat" cmpd="sng">
            <a:solidFill>
              <a:srgbClr val="BFBFBF"/>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FFFFFF"/>
                </a:solidFill>
                <a:effectLst/>
                <a:uLnTx/>
                <a:uFillTx/>
                <a:latin typeface="Josefin Sans"/>
                <a:ea typeface="Josefin Sans"/>
                <a:cs typeface="Josefin Sans"/>
                <a:sym typeface="Josefin Sans"/>
              </a:rPr>
              <a:t>Agile Planning Tools</a:t>
            </a:r>
            <a:endParaRPr kumimoji="0" sz="18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sp>
        <p:nvSpPr>
          <p:cNvPr id="663" name="Google Shape;663;p24"/>
          <p:cNvSpPr txBox="1"/>
          <p:nvPr/>
        </p:nvSpPr>
        <p:spPr>
          <a:xfrm flipH="1">
            <a:off x="386079" y="5500919"/>
            <a:ext cx="2364293" cy="810704"/>
          </a:xfrm>
          <a:prstGeom prst="rect">
            <a:avLst/>
          </a:prstGeom>
          <a:solidFill>
            <a:srgbClr val="748697"/>
          </a:solidFill>
          <a:ln>
            <a:noFill/>
          </a:ln>
          <a:effectLst>
            <a:outerShdw blurRad="63500" sx="102000" sy="102000" algn="ctr" rotWithShape="0">
              <a:srgbClr val="000000">
                <a:alpha val="40000"/>
              </a:srgbClr>
            </a:outerShdw>
          </a:effectLst>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FFFFFF"/>
                </a:solidFill>
                <a:effectLst/>
                <a:uLnTx/>
                <a:uFillTx/>
                <a:latin typeface="Josefin Sans"/>
                <a:ea typeface="Josefin Sans"/>
                <a:cs typeface="Josefin Sans"/>
                <a:sym typeface="Josefin Sans"/>
              </a:rPr>
              <a:t>Program &amp; Portfolio Planning</a:t>
            </a:r>
            <a:endParaRPr kumimoji="0" sz="1800" b="1" i="0" u="none" strike="noStrike" kern="0" cap="none" spc="0" normalizeH="0" baseline="0" noProof="0">
              <a:ln>
                <a:noFill/>
              </a:ln>
              <a:solidFill>
                <a:srgbClr val="FFFFFF"/>
              </a:solidFill>
              <a:effectLst/>
              <a:uLnTx/>
              <a:uFillTx/>
              <a:latin typeface="Josefin Sans"/>
              <a:ea typeface="Josefin Sans"/>
              <a:cs typeface="Josefin Sans"/>
              <a:sym typeface="Josefin Sans"/>
            </a:endParaRPr>
          </a:p>
        </p:txBody>
      </p:sp>
      <p:pic>
        <p:nvPicPr>
          <p:cNvPr id="664" name="Google Shape;664;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080229" y="2260900"/>
            <a:ext cx="449568" cy="412726"/>
          </a:xfrm>
          <a:prstGeom prst="rect">
            <a:avLst/>
          </a:prstGeom>
          <a:noFill/>
          <a:ln>
            <a:noFill/>
          </a:ln>
          <a:effectLst>
            <a:outerShdw blurRad="50800" dist="38100" dir="13500000" algn="br" rotWithShape="0">
              <a:srgbClr val="000000">
                <a:alpha val="40000"/>
              </a:srgbClr>
            </a:outerShdw>
          </a:effectLst>
        </p:spPr>
      </p:pic>
      <p:pic>
        <p:nvPicPr>
          <p:cNvPr id="665" name="Google Shape;665;p2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015520" y="1499364"/>
            <a:ext cx="433191" cy="433191"/>
          </a:xfrm>
          <a:prstGeom prst="rect">
            <a:avLst/>
          </a:prstGeom>
          <a:noFill/>
          <a:ln>
            <a:noFill/>
          </a:ln>
        </p:spPr>
      </p:pic>
      <p:pic>
        <p:nvPicPr>
          <p:cNvPr id="666" name="Google Shape;666;p24"/>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8094496" y="1500599"/>
            <a:ext cx="373128" cy="430720"/>
          </a:xfrm>
          <a:prstGeom prst="rect">
            <a:avLst/>
          </a:prstGeom>
          <a:noFill/>
          <a:ln>
            <a:noFill/>
          </a:ln>
        </p:spPr>
      </p:pic>
      <p:pic>
        <p:nvPicPr>
          <p:cNvPr id="667" name="Google Shape;667;p24"/>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1022375" y="1502366"/>
            <a:ext cx="369434" cy="427186"/>
          </a:xfrm>
          <a:prstGeom prst="rect">
            <a:avLst/>
          </a:prstGeom>
          <a:noFill/>
          <a:ln>
            <a:noFill/>
          </a:ln>
        </p:spPr>
      </p:pic>
      <p:pic>
        <p:nvPicPr>
          <p:cNvPr id="668" name="Google Shape;668;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076111" y="3116305"/>
            <a:ext cx="449568" cy="412726"/>
          </a:xfrm>
          <a:prstGeom prst="rect">
            <a:avLst/>
          </a:prstGeom>
          <a:noFill/>
          <a:ln>
            <a:noFill/>
          </a:ln>
          <a:effectLst>
            <a:outerShdw blurRad="50800" dist="38100" dir="13500000" algn="br" rotWithShape="0">
              <a:srgbClr val="000000">
                <a:alpha val="40000"/>
              </a:srgbClr>
            </a:outerShdw>
          </a:effectLst>
        </p:spPr>
      </p:pic>
      <p:pic>
        <p:nvPicPr>
          <p:cNvPr id="669" name="Google Shape;669;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076111" y="3927010"/>
            <a:ext cx="449568" cy="412726"/>
          </a:xfrm>
          <a:prstGeom prst="rect">
            <a:avLst/>
          </a:prstGeom>
          <a:noFill/>
          <a:ln>
            <a:noFill/>
          </a:ln>
          <a:effectLst>
            <a:outerShdw blurRad="50800" dist="38100" dir="13500000" algn="br" rotWithShape="0">
              <a:srgbClr val="000000">
                <a:alpha val="40000"/>
              </a:srgbClr>
            </a:outerShdw>
          </a:effectLst>
        </p:spPr>
      </p:pic>
      <p:pic>
        <p:nvPicPr>
          <p:cNvPr id="670" name="Google Shape;670;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006309" y="2218878"/>
            <a:ext cx="449568" cy="412726"/>
          </a:xfrm>
          <a:prstGeom prst="rect">
            <a:avLst/>
          </a:prstGeom>
          <a:noFill/>
          <a:ln>
            <a:noFill/>
          </a:ln>
          <a:effectLst>
            <a:outerShdw blurRad="50800" dist="38100" dir="13500000" algn="br" rotWithShape="0">
              <a:srgbClr val="000000">
                <a:alpha val="40000"/>
              </a:srgbClr>
            </a:outerShdw>
          </a:effectLst>
        </p:spPr>
      </p:pic>
      <p:pic>
        <p:nvPicPr>
          <p:cNvPr id="671" name="Google Shape;671;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002191" y="3108990"/>
            <a:ext cx="449568" cy="412726"/>
          </a:xfrm>
          <a:prstGeom prst="rect">
            <a:avLst/>
          </a:prstGeom>
          <a:noFill/>
          <a:ln>
            <a:noFill/>
          </a:ln>
          <a:effectLst>
            <a:outerShdw blurRad="50800" dist="38100" dir="13500000" algn="br" rotWithShape="0">
              <a:srgbClr val="000000">
                <a:alpha val="40000"/>
              </a:srgbClr>
            </a:outerShdw>
          </a:effectLst>
        </p:spPr>
      </p:pic>
      <p:pic>
        <p:nvPicPr>
          <p:cNvPr id="672" name="Google Shape;672;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002191" y="3981748"/>
            <a:ext cx="449568" cy="412726"/>
          </a:xfrm>
          <a:prstGeom prst="rect">
            <a:avLst/>
          </a:prstGeom>
          <a:noFill/>
          <a:ln>
            <a:noFill/>
          </a:ln>
          <a:effectLst>
            <a:outerShdw blurRad="50800" dist="38100" dir="13500000" algn="br" rotWithShape="0">
              <a:srgbClr val="000000">
                <a:alpha val="40000"/>
              </a:srgbClr>
            </a:outerShdw>
          </a:effectLst>
        </p:spPr>
      </p:pic>
      <p:pic>
        <p:nvPicPr>
          <p:cNvPr id="673" name="Google Shape;673;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002191" y="4859534"/>
            <a:ext cx="449568" cy="412726"/>
          </a:xfrm>
          <a:prstGeom prst="rect">
            <a:avLst/>
          </a:prstGeom>
          <a:noFill/>
          <a:ln>
            <a:noFill/>
          </a:ln>
          <a:effectLst>
            <a:outerShdw blurRad="50800" dist="38100" dir="13500000" algn="br" rotWithShape="0">
              <a:srgbClr val="000000">
                <a:alpha val="40000"/>
              </a:srgbClr>
            </a:outerShdw>
          </a:effectLst>
        </p:spPr>
      </p:pic>
      <p:pic>
        <p:nvPicPr>
          <p:cNvPr id="674" name="Google Shape;674;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116064" y="2233218"/>
            <a:ext cx="449568" cy="412726"/>
          </a:xfrm>
          <a:prstGeom prst="rect">
            <a:avLst/>
          </a:prstGeom>
          <a:noFill/>
          <a:ln>
            <a:noFill/>
          </a:ln>
          <a:effectLst>
            <a:outerShdw blurRad="50800" dist="38100" dir="13500000" algn="br" rotWithShape="0">
              <a:srgbClr val="000000">
                <a:alpha val="40000"/>
              </a:srgbClr>
            </a:outerShdw>
          </a:effectLst>
        </p:spPr>
      </p:pic>
      <p:pic>
        <p:nvPicPr>
          <p:cNvPr id="675" name="Google Shape;675;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116064" y="3060328"/>
            <a:ext cx="449568" cy="412726"/>
          </a:xfrm>
          <a:prstGeom prst="rect">
            <a:avLst/>
          </a:prstGeom>
          <a:noFill/>
          <a:ln>
            <a:noFill/>
          </a:ln>
          <a:effectLst>
            <a:outerShdw blurRad="50800" dist="38100" dir="13500000" algn="br" rotWithShape="0">
              <a:srgbClr val="000000">
                <a:alpha val="40000"/>
              </a:srgbClr>
            </a:outerShdw>
          </a:effectLst>
        </p:spPr>
      </p:pic>
      <p:pic>
        <p:nvPicPr>
          <p:cNvPr id="676" name="Google Shape;676;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116064" y="4030596"/>
            <a:ext cx="449568" cy="412726"/>
          </a:xfrm>
          <a:prstGeom prst="rect">
            <a:avLst/>
          </a:prstGeom>
          <a:noFill/>
          <a:ln>
            <a:noFill/>
          </a:ln>
          <a:effectLst>
            <a:outerShdw blurRad="50800" dist="38100" dir="13500000" algn="br" rotWithShape="0">
              <a:srgbClr val="000000">
                <a:alpha val="40000"/>
              </a:srgbClr>
            </a:outerShdw>
          </a:effectLst>
        </p:spPr>
      </p:pic>
      <p:pic>
        <p:nvPicPr>
          <p:cNvPr id="677" name="Google Shape;677;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116064" y="4857706"/>
            <a:ext cx="449568" cy="412726"/>
          </a:xfrm>
          <a:prstGeom prst="rect">
            <a:avLst/>
          </a:prstGeom>
          <a:noFill/>
          <a:ln>
            <a:noFill/>
          </a:ln>
          <a:effectLst>
            <a:outerShdw blurRad="50800" dist="38100" dir="13500000" algn="br" rotWithShape="0">
              <a:srgbClr val="000000">
                <a:alpha val="40000"/>
              </a:srgbClr>
            </a:outerShdw>
          </a:effectLst>
        </p:spPr>
      </p:pic>
      <p:pic>
        <p:nvPicPr>
          <p:cNvPr id="678" name="Google Shape;678;p24" descr="Checkmark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0116064" y="5652510"/>
            <a:ext cx="449568" cy="412726"/>
          </a:xfrm>
          <a:prstGeom prst="rect">
            <a:avLst/>
          </a:prstGeom>
          <a:noFill/>
          <a:ln>
            <a:noFill/>
          </a:ln>
          <a:effectLst>
            <a:outerShdw blurRad="50800" dist="38100" dir="13500000" algn="br" rotWithShape="0">
              <a:srgbClr val="000000">
                <a:alpha val="4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6000"/>
              <a:buFont typeface="Josefin Sans"/>
              <a:buNone/>
            </a:pPr>
            <a:r>
              <a:rPr lang="en-US" dirty="0">
                <a:solidFill>
                  <a:schemeClr val="dk1"/>
                </a:solidFill>
              </a:rPr>
              <a:t>Why SpiraTeam?</a:t>
            </a:r>
            <a:endParaRPr dirty="0">
              <a:solidFill>
                <a:schemeClr val="dk1"/>
              </a:solidFill>
            </a:endParaRPr>
          </a:p>
        </p:txBody>
      </p:sp>
      <p:sp>
        <p:nvSpPr>
          <p:cNvPr id="98" name="Google Shape;98;p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888E91"/>
              </a:buClr>
              <a:buSzPts val="2400"/>
              <a:buNone/>
            </a:pPr>
            <a:r>
              <a:rPr lang="en-US">
                <a:solidFill>
                  <a:schemeClr val="dk2"/>
                </a:solidFill>
                <a:latin typeface="Poppins Medium"/>
                <a:ea typeface="Poppins Medium"/>
                <a:cs typeface="Poppins Medium"/>
                <a:sym typeface="Poppins Medium"/>
              </a:rPr>
              <a:t> Project, Requirements Management &amp; ALM For Agile Teams</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pic>
        <p:nvPicPr>
          <p:cNvPr id="796" name="Google Shape;796;p2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6378188" y="4859264"/>
            <a:ext cx="1578404" cy="851069"/>
          </a:xfrm>
          <a:prstGeom prst="rect">
            <a:avLst/>
          </a:prstGeom>
          <a:noFill/>
          <a:ln>
            <a:noFill/>
          </a:ln>
        </p:spPr>
      </p:pic>
      <p:sp>
        <p:nvSpPr>
          <p:cNvPr id="797" name="Google Shape;797;p26"/>
          <p:cNvSpPr txBox="1">
            <a:spLocks noGrp="1"/>
          </p:cNvSpPr>
          <p:nvPr>
            <p:ph type="title"/>
          </p:nvPr>
        </p:nvSpPr>
        <p:spPr>
          <a:xfrm>
            <a:off x="371573" y="204712"/>
            <a:ext cx="10982227"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889"/>
              <a:buFont typeface="Josefin Sans"/>
              <a:buNone/>
            </a:pPr>
            <a:r>
              <a:rPr lang="en-US" sz="4000">
                <a:latin typeface="Josefin Sans"/>
                <a:ea typeface="Josefin Sans"/>
                <a:cs typeface="Josefin Sans"/>
                <a:sym typeface="Josefin Sans"/>
              </a:rPr>
              <a:t>SpiraTeam®- Application Lifecycle Management</a:t>
            </a:r>
            <a:endParaRPr sz="4000">
              <a:latin typeface="Josefin Sans"/>
              <a:ea typeface="Josefin Sans"/>
              <a:cs typeface="Josefin Sans"/>
              <a:sym typeface="Josefin Sans"/>
            </a:endParaRPr>
          </a:p>
        </p:txBody>
      </p:sp>
      <p:pic>
        <p:nvPicPr>
          <p:cNvPr id="798" name="Google Shape;798;p2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1240549" y="204712"/>
            <a:ext cx="579878" cy="698160"/>
          </a:xfrm>
          <a:prstGeom prst="rect">
            <a:avLst/>
          </a:prstGeom>
          <a:noFill/>
          <a:ln>
            <a:noFill/>
          </a:ln>
        </p:spPr>
      </p:pic>
      <p:sp>
        <p:nvSpPr>
          <p:cNvPr id="799" name="Google Shape;799;p26"/>
          <p:cNvSpPr txBox="1"/>
          <p:nvPr/>
        </p:nvSpPr>
        <p:spPr>
          <a:xfrm>
            <a:off x="1002978" y="2513303"/>
            <a:ext cx="4896431" cy="73862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Quality assurance (QA), risk management, and collaboration capabilities to ensure visibility into all aspects of the software development lifecycle</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800" name="Google Shape;800;p26"/>
          <p:cNvSpPr txBox="1"/>
          <p:nvPr/>
        </p:nvSpPr>
        <p:spPr>
          <a:xfrm>
            <a:off x="1002978" y="1722239"/>
            <a:ext cx="4903702" cy="73862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Fully integrated project / requirements management and an extensive integration library to eliminate inefficiencies from overlapping tools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801" name="Google Shape;801;p26"/>
          <p:cNvSpPr txBox="1"/>
          <p:nvPr/>
        </p:nvSpPr>
        <p:spPr>
          <a:xfrm>
            <a:off x="1010249" y="3349444"/>
            <a:ext cx="4788386" cy="73862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Specialized artifact types, built-in workflows, and advanced dashboards to provide an “out-of-the-box” experience for any team</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802" name="Google Shape;802;p26"/>
          <p:cNvSpPr txBox="1"/>
          <p:nvPr/>
        </p:nvSpPr>
        <p:spPr>
          <a:xfrm>
            <a:off x="1007108" y="4174194"/>
            <a:ext cx="4892301"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Complete support of all development methodologies, whether Agile, Waterfall, or hybrid</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803" name="Google Shape;803;p26"/>
          <p:cNvSpPr txBox="1"/>
          <p:nvPr/>
        </p:nvSpPr>
        <p:spPr>
          <a:xfrm>
            <a:off x="9420225" y="4808621"/>
            <a:ext cx="2314573" cy="1600398"/>
          </a:xfrm>
          <a:prstGeom prst="rect">
            <a:avLst/>
          </a:prstGeom>
          <a:noFill/>
          <a:ln>
            <a:noFill/>
          </a:ln>
        </p:spPr>
        <p:txBody>
          <a:bodyPr spcFirstLastPara="1" wrap="square" lIns="91425" tIns="45700" rIns="91425" bIns="45700" anchor="t" anchorCtr="0">
            <a:spAutoFit/>
          </a:bodyPr>
          <a:lstStyle/>
          <a:p>
            <a:pPr marL="171450" marR="0" lvl="0" indent="-171450" algn="l" defTabSz="914400" rtl="0" eaLnBrk="1" fontAlgn="auto" latinLnBrk="0" hangingPunct="1">
              <a:lnSpc>
                <a:spcPct val="100000"/>
              </a:lnSpc>
              <a:spcBef>
                <a:spcPts val="0"/>
              </a:spcBef>
              <a:spcAft>
                <a:spcPts val="0"/>
              </a:spcAft>
              <a:buClr>
                <a:srgbClr val="001F2E"/>
              </a:buClr>
              <a:buSzPts val="1200"/>
              <a:buFont typeface="Arial"/>
              <a:buChar char="•"/>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Project Managers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171450" marR="0" lvl="0" indent="-171450" algn="l" defTabSz="914400" rtl="0" eaLnBrk="1" fontAlgn="auto" latinLnBrk="0" hangingPunct="1">
              <a:lnSpc>
                <a:spcPct val="100000"/>
              </a:lnSpc>
              <a:spcBef>
                <a:spcPts val="0"/>
              </a:spcBef>
              <a:spcAft>
                <a:spcPts val="0"/>
              </a:spcAft>
              <a:buClr>
                <a:srgbClr val="001F2E"/>
              </a:buClr>
              <a:buSzPts val="1200"/>
              <a:buFont typeface="Arial"/>
              <a:buChar char="•"/>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QA Managers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171450" marR="0" lvl="0" indent="-171450" algn="l" defTabSz="914400" rtl="0" eaLnBrk="1" fontAlgn="auto" latinLnBrk="0" hangingPunct="1">
              <a:lnSpc>
                <a:spcPct val="100000"/>
              </a:lnSpc>
              <a:spcBef>
                <a:spcPts val="0"/>
              </a:spcBef>
              <a:spcAft>
                <a:spcPts val="0"/>
              </a:spcAft>
              <a:buClr>
                <a:srgbClr val="001F2E"/>
              </a:buClr>
              <a:buSzPts val="1200"/>
              <a:buFont typeface="Arial"/>
              <a:buChar char="•"/>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Business Analysts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171450" marR="0" lvl="0" indent="-171450" algn="l" defTabSz="914400" rtl="0" eaLnBrk="1" fontAlgn="auto" latinLnBrk="0" hangingPunct="1">
              <a:lnSpc>
                <a:spcPct val="100000"/>
              </a:lnSpc>
              <a:spcBef>
                <a:spcPts val="0"/>
              </a:spcBef>
              <a:spcAft>
                <a:spcPts val="0"/>
              </a:spcAft>
              <a:buClr>
                <a:srgbClr val="001F2E"/>
              </a:buClr>
              <a:buSzPts val="1200"/>
              <a:buFont typeface="Arial"/>
              <a:buChar char="•"/>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Software Testers</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171450" marR="0" lvl="0" indent="-171450" algn="l" defTabSz="914400" rtl="0" eaLnBrk="1" fontAlgn="auto" latinLnBrk="0" hangingPunct="1">
              <a:lnSpc>
                <a:spcPct val="100000"/>
              </a:lnSpc>
              <a:spcBef>
                <a:spcPts val="0"/>
              </a:spcBef>
              <a:spcAft>
                <a:spcPts val="0"/>
              </a:spcAft>
              <a:buClr>
                <a:srgbClr val="001F2E"/>
              </a:buClr>
              <a:buSzPts val="1200"/>
              <a:buFont typeface="Arial"/>
              <a:buChar char="•"/>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Developers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1F2E"/>
              </a:buClr>
              <a:buSzPts val="1200"/>
              <a:buFont typeface="Arial"/>
              <a:buChar char="•"/>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Chief Information Officer (CIO)</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804" name="Google Shape;804;p26"/>
          <p:cNvSpPr/>
          <p:nvPr/>
        </p:nvSpPr>
        <p:spPr>
          <a:xfrm>
            <a:off x="6285320" y="1831498"/>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1</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805" name="Google Shape;805;p26"/>
          <p:cNvSpPr/>
          <p:nvPr/>
        </p:nvSpPr>
        <p:spPr>
          <a:xfrm>
            <a:off x="6285320" y="2330219"/>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2</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806" name="Google Shape;806;p26"/>
          <p:cNvSpPr/>
          <p:nvPr/>
        </p:nvSpPr>
        <p:spPr>
          <a:xfrm>
            <a:off x="6285320" y="2907472"/>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3</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807" name="Google Shape;807;p26"/>
          <p:cNvSpPr/>
          <p:nvPr/>
        </p:nvSpPr>
        <p:spPr>
          <a:xfrm>
            <a:off x="6285320" y="3428971"/>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4</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808" name="Google Shape;808;p26"/>
          <p:cNvSpPr/>
          <p:nvPr/>
        </p:nvSpPr>
        <p:spPr>
          <a:xfrm>
            <a:off x="6285320" y="3939320"/>
            <a:ext cx="306000" cy="305470"/>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600"/>
              <a:buFont typeface="Arial"/>
              <a:buNone/>
              <a:tabLst/>
              <a:defRPr/>
            </a:pPr>
            <a:r>
              <a:rPr kumimoji="0" lang="en-US" sz="1600" b="1" i="0" u="none" strike="noStrike" kern="0" cap="none" spc="0" normalizeH="0" baseline="0" noProof="0">
                <a:ln>
                  <a:noFill/>
                </a:ln>
                <a:solidFill>
                  <a:srgbClr val="FFFFFF"/>
                </a:solidFill>
                <a:effectLst/>
                <a:uLnTx/>
                <a:uFillTx/>
                <a:latin typeface="Josefin Sans"/>
                <a:ea typeface="Josefin Sans"/>
                <a:cs typeface="Josefin Sans"/>
                <a:sym typeface="Josefin Sans"/>
              </a:rPr>
              <a:t>5</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809" name="Google Shape;809;p26"/>
          <p:cNvSpPr txBox="1"/>
          <p:nvPr/>
        </p:nvSpPr>
        <p:spPr>
          <a:xfrm>
            <a:off x="6564383" y="1719899"/>
            <a:ext cx="5205985"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Robust data roll-up capabilities across all dimensions – product, component, requirements, release, and team</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810" name="Google Shape;810;p26"/>
          <p:cNvSpPr txBox="1"/>
          <p:nvPr/>
        </p:nvSpPr>
        <p:spPr>
          <a:xfrm>
            <a:off x="6578947" y="2252122"/>
            <a:ext cx="5205985"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Extensive built-in integration library for easy connections to all solutions with zero limitations</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811" name="Google Shape;811;p26"/>
          <p:cNvSpPr txBox="1"/>
          <p:nvPr/>
        </p:nvSpPr>
        <p:spPr>
          <a:xfrm>
            <a:off x="6578947" y="2802631"/>
            <a:ext cx="5205985"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Pre-existing niche artifact types to address specific use cases and ensure adherence to best practices</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812" name="Google Shape;812;p26"/>
          <p:cNvSpPr txBox="1"/>
          <p:nvPr/>
        </p:nvSpPr>
        <p:spPr>
          <a:xfrm>
            <a:off x="6578947" y="3323721"/>
            <a:ext cx="5205985"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Various project planning views for different roles within the team that can handle both planned and adaptive lifecycles</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813" name="Google Shape;813;p26"/>
          <p:cNvSpPr txBox="1"/>
          <p:nvPr/>
        </p:nvSpPr>
        <p:spPr>
          <a:xfrm>
            <a:off x="6578947" y="3940011"/>
            <a:ext cx="5205985" cy="30773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1F2E"/>
                </a:solidFill>
                <a:effectLst/>
                <a:uLnTx/>
                <a:uFillTx/>
                <a:latin typeface="Josefin Sans"/>
                <a:ea typeface="Josefin Sans"/>
                <a:cs typeface="Josefin Sans"/>
                <a:sym typeface="Josefin Sans"/>
              </a:rPr>
              <a:t>Operates in both cloud and on-premise hosting environments</a:t>
            </a:r>
            <a:endParaRPr kumimoji="0" sz="16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grpSp>
        <p:nvGrpSpPr>
          <p:cNvPr id="814" name="Google Shape;814;p26"/>
          <p:cNvGrpSpPr/>
          <p:nvPr/>
        </p:nvGrpSpPr>
        <p:grpSpPr>
          <a:xfrm>
            <a:off x="371573" y="4174443"/>
            <a:ext cx="596012" cy="594978"/>
            <a:chOff x="411097" y="3984876"/>
            <a:chExt cx="596012" cy="594978"/>
          </a:xfrm>
        </p:grpSpPr>
        <p:sp>
          <p:nvSpPr>
            <p:cNvPr id="815" name="Google Shape;815;p26"/>
            <p:cNvSpPr/>
            <p:nvPr/>
          </p:nvSpPr>
          <p:spPr>
            <a:xfrm>
              <a:off x="411097" y="3984876"/>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pic>
          <p:nvPicPr>
            <p:cNvPr id="816" name="Google Shape;816;p26" descr="Qr Code outline"/>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75931" y="4049193"/>
              <a:ext cx="466344" cy="466344"/>
            </a:xfrm>
            <a:prstGeom prst="rect">
              <a:avLst/>
            </a:prstGeom>
            <a:noFill/>
            <a:ln>
              <a:noFill/>
            </a:ln>
          </p:spPr>
        </p:pic>
      </p:grpSp>
      <p:grpSp>
        <p:nvGrpSpPr>
          <p:cNvPr id="817" name="Google Shape;817;p26"/>
          <p:cNvGrpSpPr/>
          <p:nvPr/>
        </p:nvGrpSpPr>
        <p:grpSpPr>
          <a:xfrm>
            <a:off x="371573" y="3461203"/>
            <a:ext cx="596012" cy="594978"/>
            <a:chOff x="411097" y="3327391"/>
            <a:chExt cx="596012" cy="594978"/>
          </a:xfrm>
        </p:grpSpPr>
        <p:sp>
          <p:nvSpPr>
            <p:cNvPr id="818" name="Google Shape;818;p26"/>
            <p:cNvSpPr/>
            <p:nvPr/>
          </p:nvSpPr>
          <p:spPr>
            <a:xfrm>
              <a:off x="411097" y="3327391"/>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pic>
          <p:nvPicPr>
            <p:cNvPr id="819" name="Google Shape;819;p26" descr="Workflow with solid fill"/>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75931" y="3391708"/>
              <a:ext cx="466344" cy="466344"/>
            </a:xfrm>
            <a:prstGeom prst="rect">
              <a:avLst/>
            </a:prstGeom>
            <a:noFill/>
            <a:ln>
              <a:noFill/>
            </a:ln>
          </p:spPr>
        </p:pic>
      </p:grpSp>
      <p:grpSp>
        <p:nvGrpSpPr>
          <p:cNvPr id="820" name="Google Shape;820;p26"/>
          <p:cNvGrpSpPr/>
          <p:nvPr/>
        </p:nvGrpSpPr>
        <p:grpSpPr>
          <a:xfrm>
            <a:off x="371573" y="2636453"/>
            <a:ext cx="596012" cy="594978"/>
            <a:chOff x="411097" y="2669906"/>
            <a:chExt cx="596012" cy="594978"/>
          </a:xfrm>
        </p:grpSpPr>
        <p:sp>
          <p:nvSpPr>
            <p:cNvPr id="821" name="Google Shape;821;p26"/>
            <p:cNvSpPr/>
            <p:nvPr/>
          </p:nvSpPr>
          <p:spPr>
            <a:xfrm>
              <a:off x="411097" y="2669906"/>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pic>
          <p:nvPicPr>
            <p:cNvPr id="822" name="Google Shape;822;p26" descr="Radioactive with solid fill"/>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475931" y="2734223"/>
              <a:ext cx="466344" cy="466344"/>
            </a:xfrm>
            <a:prstGeom prst="rect">
              <a:avLst/>
            </a:prstGeom>
            <a:noFill/>
            <a:ln>
              <a:noFill/>
            </a:ln>
          </p:spPr>
        </p:pic>
      </p:grpSp>
      <p:grpSp>
        <p:nvGrpSpPr>
          <p:cNvPr id="823" name="Google Shape;823;p26"/>
          <p:cNvGrpSpPr/>
          <p:nvPr/>
        </p:nvGrpSpPr>
        <p:grpSpPr>
          <a:xfrm>
            <a:off x="371573" y="1822847"/>
            <a:ext cx="596012" cy="594978"/>
            <a:chOff x="411097" y="2012421"/>
            <a:chExt cx="596012" cy="594978"/>
          </a:xfrm>
        </p:grpSpPr>
        <p:sp>
          <p:nvSpPr>
            <p:cNvPr id="824" name="Google Shape;824;p26"/>
            <p:cNvSpPr/>
            <p:nvPr/>
          </p:nvSpPr>
          <p:spPr>
            <a:xfrm>
              <a:off x="411097" y="2012421"/>
              <a:ext cx="596012" cy="594978"/>
            </a:xfrm>
            <a:prstGeom prst="ellipse">
              <a:avLst/>
            </a:prstGeom>
            <a:solidFill>
              <a:schemeClr val="dk1"/>
            </a:solidFill>
            <a:ln w="12700" cap="flat" cmpd="sng">
              <a:solidFill>
                <a:srgbClr val="26415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pic>
          <p:nvPicPr>
            <p:cNvPr id="825" name="Google Shape;825;p26" descr="Network with solid fill"/>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475931" y="2076738"/>
              <a:ext cx="466344" cy="466344"/>
            </a:xfrm>
            <a:prstGeom prst="rect">
              <a:avLst/>
            </a:prstGeom>
            <a:noFill/>
            <a:ln>
              <a:noFill/>
            </a:ln>
          </p:spPr>
        </p:pic>
      </p:grpSp>
      <p:sp>
        <p:nvSpPr>
          <p:cNvPr id="826" name="Google Shape;826;p26"/>
          <p:cNvSpPr/>
          <p:nvPr/>
        </p:nvSpPr>
        <p:spPr>
          <a:xfrm>
            <a:off x="371574" y="1087258"/>
            <a:ext cx="5535106" cy="365760"/>
          </a:xfrm>
          <a:prstGeom prst="roundRect">
            <a:avLst>
              <a:gd name="adj" fmla="val 16667"/>
            </a:avLst>
          </a:prstGeom>
          <a:solidFill>
            <a:srgbClr val="FF970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FFFFFF"/>
                </a:solidFill>
                <a:effectLst/>
                <a:uLnTx/>
                <a:uFillTx/>
                <a:latin typeface="Poppins Medium"/>
                <a:ea typeface="Poppins Medium"/>
                <a:cs typeface="Poppins Medium"/>
                <a:sym typeface="Poppins Medium"/>
              </a:rPr>
              <a:t>KEY FEATURES &amp; BENEFITS</a:t>
            </a:r>
            <a:endParaRPr kumimoji="0" sz="1400" b="0" i="0" u="none" strike="noStrike" kern="0" cap="none" spc="0" normalizeH="0" baseline="0" noProof="0">
              <a:ln>
                <a:noFill/>
              </a:ln>
              <a:solidFill>
                <a:srgbClr val="FFFFFF"/>
              </a:solidFill>
              <a:effectLst/>
              <a:uLnTx/>
              <a:uFillTx/>
              <a:latin typeface="Poppins Medium"/>
              <a:ea typeface="Poppins Medium"/>
              <a:cs typeface="Poppins Medium"/>
              <a:sym typeface="Poppins Medium"/>
            </a:endParaRPr>
          </a:p>
        </p:txBody>
      </p:sp>
      <p:sp>
        <p:nvSpPr>
          <p:cNvPr id="827" name="Google Shape;827;p26"/>
          <p:cNvSpPr/>
          <p:nvPr/>
        </p:nvSpPr>
        <p:spPr>
          <a:xfrm>
            <a:off x="6269278" y="1087258"/>
            <a:ext cx="5535107" cy="365760"/>
          </a:xfrm>
          <a:prstGeom prst="roundRect">
            <a:avLst>
              <a:gd name="adj" fmla="val 16667"/>
            </a:avLst>
          </a:prstGeom>
          <a:solidFill>
            <a:srgbClr val="FF970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FFFFFF"/>
                </a:solidFill>
                <a:effectLst/>
                <a:uLnTx/>
                <a:uFillTx/>
                <a:latin typeface="Poppins Medium"/>
                <a:ea typeface="Poppins Medium"/>
                <a:cs typeface="Poppins Medium"/>
                <a:sym typeface="Poppins Medium"/>
              </a:rPr>
              <a:t>DIFFERENTIATORS</a:t>
            </a:r>
            <a:endParaRPr kumimoji="0" sz="1400" b="0" i="0" u="none" strike="noStrike" kern="0" cap="none" spc="0" normalizeH="0" baseline="0" noProof="0">
              <a:ln>
                <a:noFill/>
              </a:ln>
              <a:solidFill>
                <a:srgbClr val="FFFFFF"/>
              </a:solidFill>
              <a:effectLst/>
              <a:uLnTx/>
              <a:uFillTx/>
              <a:latin typeface="Poppins Medium"/>
              <a:ea typeface="Poppins Medium"/>
              <a:cs typeface="Poppins Medium"/>
              <a:sym typeface="Poppins Medium"/>
            </a:endParaRPr>
          </a:p>
        </p:txBody>
      </p:sp>
      <p:grpSp>
        <p:nvGrpSpPr>
          <p:cNvPr id="828" name="Google Shape;828;p26"/>
          <p:cNvGrpSpPr/>
          <p:nvPr/>
        </p:nvGrpSpPr>
        <p:grpSpPr>
          <a:xfrm>
            <a:off x="282429" y="4956359"/>
            <a:ext cx="1980119" cy="1546874"/>
            <a:chOff x="282429" y="4655282"/>
            <a:chExt cx="1980119" cy="1546874"/>
          </a:xfrm>
        </p:grpSpPr>
        <p:sp>
          <p:nvSpPr>
            <p:cNvPr id="829" name="Google Shape;829;p26"/>
            <p:cNvSpPr txBox="1"/>
            <p:nvPr/>
          </p:nvSpPr>
          <p:spPr>
            <a:xfrm>
              <a:off x="282429"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5400"/>
                <a:buFont typeface="Arial"/>
                <a:buNone/>
                <a:tabLst/>
                <a:defRPr/>
              </a:pPr>
              <a:r>
                <a:rPr kumimoji="0" lang="en-US" sz="5400" b="1" i="1" u="none" strike="noStrike" kern="0" cap="none" spc="0" normalizeH="0" baseline="0" noProof="0">
                  <a:ln>
                    <a:noFill/>
                  </a:ln>
                  <a:solidFill>
                    <a:srgbClr val="001F2E"/>
                  </a:solidFill>
                  <a:effectLst/>
                  <a:uLnTx/>
                  <a:uFillTx/>
                  <a:latin typeface="Josefin Sans"/>
                  <a:ea typeface="Josefin Sans"/>
                  <a:cs typeface="Josefin Sans"/>
                  <a:sym typeface="Josefin Sans"/>
                </a:rPr>
                <a:t>40%</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830" name="Google Shape;830;p26"/>
            <p:cNvSpPr txBox="1"/>
            <p:nvPr/>
          </p:nvSpPr>
          <p:spPr>
            <a:xfrm>
              <a:off x="282429"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1" u="none" strike="noStrike" kern="0" cap="none" spc="0" normalizeH="0" baseline="0" noProof="0">
                  <a:ln>
                    <a:noFill/>
                  </a:ln>
                  <a:solidFill>
                    <a:srgbClr val="001F2E"/>
                  </a:solidFill>
                  <a:effectLst/>
                  <a:uLnTx/>
                  <a:uFillTx/>
                  <a:latin typeface="Josefin Sans"/>
                  <a:ea typeface="Josefin Sans"/>
                  <a:cs typeface="Josefin Sans"/>
                  <a:sym typeface="Josefin Sans"/>
                </a:rPr>
                <a:t>cost</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1" u="none" strike="noStrike" kern="0" cap="none" spc="0" normalizeH="0" baseline="0" noProof="0">
                  <a:ln>
                    <a:noFill/>
                  </a:ln>
                  <a:solidFill>
                    <a:srgbClr val="001F2E"/>
                  </a:solidFill>
                  <a:effectLst/>
                  <a:uLnTx/>
                  <a:uFillTx/>
                  <a:latin typeface="Josefin Sans"/>
                  <a:ea typeface="Josefin Sans"/>
                  <a:cs typeface="Josefin Sans"/>
                  <a:sym typeface="Josefin Sans"/>
                </a:rPr>
                <a:t>reduction</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831" name="Google Shape;831;p26"/>
            <p:cNvSpPr/>
            <p:nvPr/>
          </p:nvSpPr>
          <p:spPr>
            <a:xfrm>
              <a:off x="372996" y="4655282"/>
              <a:ext cx="1798984" cy="1546874"/>
            </a:xfrm>
            <a:prstGeom prst="roundRect">
              <a:avLst>
                <a:gd name="adj" fmla="val 16667"/>
              </a:avLst>
            </a:prstGeom>
            <a:noFill/>
            <a:ln w="19050" cap="flat" cmpd="sng">
              <a:solidFill>
                <a:srgbClr val="F7931D"/>
              </a:solidFill>
              <a:prstDash val="solid"/>
              <a:miter lim="800000"/>
              <a:headEnd type="none" w="sm" len="sm"/>
              <a:tailEnd type="none" w="sm" len="sm"/>
            </a:ln>
            <a:effectLst>
              <a:outerShdw blurRad="63500" sx="102000" sy="102000" algn="ctr" rotWithShape="0">
                <a:srgbClr val="FFC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1" i="0" u="none" strike="noStrike" kern="0" cap="none" spc="0" normalizeH="0" baseline="0" noProof="0">
                <a:ln>
                  <a:noFill/>
                </a:ln>
                <a:solidFill>
                  <a:srgbClr val="001F2E"/>
                </a:solidFill>
                <a:effectLst/>
                <a:uLnTx/>
                <a:uFillTx/>
                <a:latin typeface="Josefin Sans"/>
                <a:ea typeface="Josefin Sans"/>
                <a:cs typeface="Josefin Sans"/>
                <a:sym typeface="Josefin Sans"/>
              </a:endParaRPr>
            </a:p>
          </p:txBody>
        </p:sp>
      </p:grpSp>
      <p:grpSp>
        <p:nvGrpSpPr>
          <p:cNvPr id="832" name="Google Shape;832;p26"/>
          <p:cNvGrpSpPr/>
          <p:nvPr/>
        </p:nvGrpSpPr>
        <p:grpSpPr>
          <a:xfrm>
            <a:off x="4024822" y="4956271"/>
            <a:ext cx="1980771" cy="1546874"/>
            <a:chOff x="4024822" y="4655194"/>
            <a:chExt cx="1980771" cy="1546874"/>
          </a:xfrm>
        </p:grpSpPr>
        <p:sp>
          <p:nvSpPr>
            <p:cNvPr id="833" name="Google Shape;833;p26"/>
            <p:cNvSpPr txBox="1"/>
            <p:nvPr/>
          </p:nvSpPr>
          <p:spPr>
            <a:xfrm>
              <a:off x="4025474"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5400"/>
                <a:buFont typeface="Arial"/>
                <a:buNone/>
                <a:tabLst/>
                <a:defRPr/>
              </a:pPr>
              <a:r>
                <a:rPr kumimoji="0" lang="en-US" sz="5400" b="1" i="1" u="none" strike="noStrike" kern="0" cap="none" spc="0" normalizeH="0" baseline="0" noProof="0">
                  <a:ln>
                    <a:noFill/>
                  </a:ln>
                  <a:solidFill>
                    <a:srgbClr val="001F2E"/>
                  </a:solidFill>
                  <a:effectLst/>
                  <a:uLnTx/>
                  <a:uFillTx/>
                  <a:latin typeface="Josefin Sans"/>
                  <a:ea typeface="Josefin Sans"/>
                  <a:cs typeface="Josefin Sans"/>
                  <a:sym typeface="Josefin Sans"/>
                </a:rPr>
                <a:t>35%</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834" name="Google Shape;834;p26"/>
            <p:cNvSpPr txBox="1"/>
            <p:nvPr/>
          </p:nvSpPr>
          <p:spPr>
            <a:xfrm>
              <a:off x="4024822"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1" u="none" strike="noStrike" kern="0" cap="none" spc="0" normalizeH="0" baseline="0" noProof="0">
                  <a:ln>
                    <a:noFill/>
                  </a:ln>
                  <a:solidFill>
                    <a:srgbClr val="001F2E"/>
                  </a:solidFill>
                  <a:effectLst/>
                  <a:uLnTx/>
                  <a:uFillTx/>
                  <a:latin typeface="Josefin Sans"/>
                  <a:ea typeface="Josefin Sans"/>
                  <a:cs typeface="Josefin Sans"/>
                  <a:sym typeface="Josefin Sans"/>
                </a:rPr>
                <a:t>better</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1" u="none" strike="noStrike" kern="0" cap="none" spc="0" normalizeH="0" baseline="0" noProof="0">
                  <a:ln>
                    <a:noFill/>
                  </a:ln>
                  <a:solidFill>
                    <a:srgbClr val="001F2E"/>
                  </a:solidFill>
                  <a:effectLst/>
                  <a:uLnTx/>
                  <a:uFillTx/>
                  <a:latin typeface="Josefin Sans"/>
                  <a:ea typeface="Josefin Sans"/>
                  <a:cs typeface="Josefin Sans"/>
                  <a:sym typeface="Josefin Sans"/>
                </a:rPr>
                <a:t>productivity</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835" name="Google Shape;835;p26"/>
            <p:cNvSpPr/>
            <p:nvPr/>
          </p:nvSpPr>
          <p:spPr>
            <a:xfrm>
              <a:off x="4116042" y="4655194"/>
              <a:ext cx="1798984" cy="1546874"/>
            </a:xfrm>
            <a:prstGeom prst="roundRect">
              <a:avLst>
                <a:gd name="adj" fmla="val 16667"/>
              </a:avLst>
            </a:prstGeom>
            <a:noFill/>
            <a:ln w="19050" cap="flat" cmpd="sng">
              <a:solidFill>
                <a:srgbClr val="F7931D"/>
              </a:solidFill>
              <a:prstDash val="solid"/>
              <a:miter lim="800000"/>
              <a:headEnd type="none" w="sm" len="sm"/>
              <a:tailEnd type="none" w="sm" len="sm"/>
            </a:ln>
            <a:effectLst>
              <a:outerShdw blurRad="63500" sx="102000" sy="102000" algn="ctr" rotWithShape="0">
                <a:srgbClr val="FFC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grpSp>
      <p:grpSp>
        <p:nvGrpSpPr>
          <p:cNvPr id="836" name="Google Shape;836;p26"/>
          <p:cNvGrpSpPr/>
          <p:nvPr/>
        </p:nvGrpSpPr>
        <p:grpSpPr>
          <a:xfrm>
            <a:off x="2134504" y="4956271"/>
            <a:ext cx="1999311" cy="1546874"/>
            <a:chOff x="2153810" y="4655194"/>
            <a:chExt cx="1999311" cy="1546874"/>
          </a:xfrm>
        </p:grpSpPr>
        <p:sp>
          <p:nvSpPr>
            <p:cNvPr id="837" name="Google Shape;837;p26"/>
            <p:cNvSpPr txBox="1"/>
            <p:nvPr/>
          </p:nvSpPr>
          <p:spPr>
            <a:xfrm>
              <a:off x="2173002" y="4668087"/>
              <a:ext cx="1980119" cy="92333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5400"/>
                <a:buFont typeface="Arial"/>
                <a:buNone/>
                <a:tabLst/>
                <a:defRPr/>
              </a:pPr>
              <a:r>
                <a:rPr kumimoji="0" lang="en-US" sz="5400" b="1" i="1" u="none" strike="noStrike" kern="0" cap="none" spc="0" normalizeH="0" baseline="0" noProof="0">
                  <a:ln>
                    <a:noFill/>
                  </a:ln>
                  <a:solidFill>
                    <a:srgbClr val="001F2E"/>
                  </a:solidFill>
                  <a:effectLst/>
                  <a:uLnTx/>
                  <a:uFillTx/>
                  <a:latin typeface="Josefin Sans"/>
                  <a:ea typeface="Josefin Sans"/>
                  <a:cs typeface="Josefin Sans"/>
                  <a:sym typeface="Josefin Sans"/>
                </a:rPr>
                <a:t>30%</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838" name="Google Shape;838;p26"/>
            <p:cNvSpPr txBox="1"/>
            <p:nvPr/>
          </p:nvSpPr>
          <p:spPr>
            <a:xfrm>
              <a:off x="2153810" y="5402089"/>
              <a:ext cx="1980119" cy="64633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1" u="none" strike="noStrike" kern="0" cap="none" spc="0" normalizeH="0" baseline="0" noProof="0">
                  <a:ln>
                    <a:noFill/>
                  </a:ln>
                  <a:solidFill>
                    <a:srgbClr val="001F2E"/>
                  </a:solidFill>
                  <a:effectLst/>
                  <a:uLnTx/>
                  <a:uFillTx/>
                  <a:latin typeface="Josefin Sans"/>
                  <a:ea typeface="Josefin Sans"/>
                  <a:cs typeface="Josefin Sans"/>
                  <a:sym typeface="Josefin Sans"/>
                </a:rPr>
                <a:t>faster time</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1" u="none" strike="noStrike" kern="0" cap="none" spc="0" normalizeH="0" baseline="0" noProof="0">
                  <a:ln>
                    <a:noFill/>
                  </a:ln>
                  <a:solidFill>
                    <a:srgbClr val="001F2E"/>
                  </a:solidFill>
                  <a:effectLst/>
                  <a:uLnTx/>
                  <a:uFillTx/>
                  <a:latin typeface="Josefin Sans"/>
                  <a:ea typeface="Josefin Sans"/>
                  <a:cs typeface="Josefin Sans"/>
                  <a:sym typeface="Josefin Sans"/>
                </a:rPr>
                <a:t>to market</a:t>
              </a:r>
              <a:endParaRPr kumimoji="0" sz="14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839" name="Google Shape;839;p26"/>
            <p:cNvSpPr/>
            <p:nvPr/>
          </p:nvSpPr>
          <p:spPr>
            <a:xfrm>
              <a:off x="2263569" y="4655194"/>
              <a:ext cx="1798984" cy="1546874"/>
            </a:xfrm>
            <a:prstGeom prst="roundRect">
              <a:avLst>
                <a:gd name="adj" fmla="val 16667"/>
              </a:avLst>
            </a:prstGeom>
            <a:noFill/>
            <a:ln w="19050" cap="flat" cmpd="sng">
              <a:solidFill>
                <a:srgbClr val="F7931D"/>
              </a:solidFill>
              <a:prstDash val="solid"/>
              <a:miter lim="800000"/>
              <a:headEnd type="none" w="sm" len="sm"/>
              <a:tailEnd type="none" w="sm" len="sm"/>
            </a:ln>
            <a:effectLst>
              <a:outerShdw blurRad="63500" sx="102000" sy="102000" algn="ctr" rotWithShape="0">
                <a:srgbClr val="FFC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1800" b="0" i="0" u="none" strike="noStrike" kern="0" cap="none" spc="0" normalizeH="0" baseline="0" noProof="0">
                <a:ln>
                  <a:noFill/>
                </a:ln>
                <a:solidFill>
                  <a:srgbClr val="FCCB26"/>
                </a:solidFill>
                <a:effectLst/>
                <a:uLnTx/>
                <a:uFillTx/>
                <a:latin typeface="Josefin Sans"/>
                <a:ea typeface="Josefin Sans"/>
                <a:cs typeface="Josefin Sans"/>
                <a:sym typeface="Josefin Sans"/>
              </a:endParaRPr>
            </a:p>
          </p:txBody>
        </p:sp>
      </p:grpSp>
      <p:sp>
        <p:nvSpPr>
          <p:cNvPr id="840" name="Google Shape;840;p26"/>
          <p:cNvSpPr/>
          <p:nvPr/>
        </p:nvSpPr>
        <p:spPr>
          <a:xfrm>
            <a:off x="6285320" y="4437240"/>
            <a:ext cx="3134905" cy="365760"/>
          </a:xfrm>
          <a:prstGeom prst="roundRect">
            <a:avLst>
              <a:gd name="adj" fmla="val 16667"/>
            </a:avLst>
          </a:prstGeom>
          <a:solidFill>
            <a:srgbClr val="FF970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FFFFFF"/>
                </a:solidFill>
                <a:effectLst/>
                <a:uLnTx/>
                <a:uFillTx/>
                <a:latin typeface="Poppins Medium"/>
                <a:ea typeface="Poppins Medium"/>
                <a:cs typeface="Poppins Medium"/>
                <a:sym typeface="Poppins Medium"/>
              </a:rPr>
              <a:t>POPULAR INTEGRATIONS</a:t>
            </a:r>
            <a:endParaRPr kumimoji="0" sz="1800" b="1" i="0" u="none" strike="noStrike" kern="0" cap="none" spc="0" normalizeH="0" baseline="30000" noProof="0">
              <a:ln>
                <a:noFill/>
              </a:ln>
              <a:solidFill>
                <a:srgbClr val="FFFFFF"/>
              </a:solidFill>
              <a:effectLst/>
              <a:uLnTx/>
              <a:uFillTx/>
              <a:latin typeface="Poppins Medium"/>
              <a:ea typeface="Poppins Medium"/>
              <a:cs typeface="Poppins Medium"/>
              <a:sym typeface="Poppins Medium"/>
            </a:endParaRPr>
          </a:p>
        </p:txBody>
      </p:sp>
      <p:sp>
        <p:nvSpPr>
          <p:cNvPr id="841" name="Google Shape;841;p26"/>
          <p:cNvSpPr/>
          <p:nvPr/>
        </p:nvSpPr>
        <p:spPr>
          <a:xfrm>
            <a:off x="9557619" y="4437240"/>
            <a:ext cx="2262905" cy="365760"/>
          </a:xfrm>
          <a:prstGeom prst="roundRect">
            <a:avLst>
              <a:gd name="adj" fmla="val 16667"/>
            </a:avLst>
          </a:prstGeom>
          <a:solidFill>
            <a:srgbClr val="FF970E"/>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n-US" sz="1800" b="1" i="0" u="none" strike="noStrike" kern="0" cap="none" spc="0" normalizeH="0" baseline="0" noProof="0">
                <a:ln>
                  <a:noFill/>
                </a:ln>
                <a:solidFill>
                  <a:srgbClr val="FFFFFF"/>
                </a:solidFill>
                <a:effectLst/>
                <a:uLnTx/>
                <a:uFillTx/>
                <a:latin typeface="Poppins Medium"/>
                <a:ea typeface="Poppins Medium"/>
                <a:cs typeface="Poppins Medium"/>
                <a:sym typeface="Poppins Medium"/>
              </a:rPr>
              <a:t>END USER(S)</a:t>
            </a:r>
            <a:endParaRPr kumimoji="0" sz="1400" b="0" i="0" u="none" strike="noStrike" kern="0" cap="none" spc="0" normalizeH="0" baseline="0" noProof="0">
              <a:ln>
                <a:noFill/>
              </a:ln>
              <a:solidFill>
                <a:srgbClr val="FFFFFF"/>
              </a:solidFill>
              <a:effectLst/>
              <a:uLnTx/>
              <a:uFillTx/>
              <a:latin typeface="Poppins Medium"/>
              <a:ea typeface="Poppins Medium"/>
              <a:cs typeface="Poppins Medium"/>
              <a:sym typeface="Poppins Medium"/>
            </a:endParaRPr>
          </a:p>
        </p:txBody>
      </p:sp>
      <p:pic>
        <p:nvPicPr>
          <p:cNvPr id="842" name="Google Shape;842;p26"/>
          <p:cNvPicPr preferRelativeResize="0"/>
          <p:nvPr/>
        </p:nvPicPr>
        <p:blipFill rotWithShape="1">
          <a:blip r:embed="rId9" cstate="screen">
            <a:alphaModFix/>
            <a:extLst>
              <a:ext uri="{28A0092B-C50C-407E-A947-70E740481C1C}">
                <a14:useLocalDpi xmlns:a14="http://schemas.microsoft.com/office/drawing/2010/main"/>
              </a:ext>
            </a:extLst>
          </a:blip>
          <a:srcRect/>
          <a:stretch/>
        </p:blipFill>
        <p:spPr>
          <a:xfrm>
            <a:off x="6564383" y="5824284"/>
            <a:ext cx="1327760" cy="349677"/>
          </a:xfrm>
          <a:prstGeom prst="rect">
            <a:avLst/>
          </a:prstGeom>
          <a:noFill/>
          <a:ln>
            <a:noFill/>
          </a:ln>
        </p:spPr>
      </p:pic>
      <p:pic>
        <p:nvPicPr>
          <p:cNvPr id="843" name="Google Shape;843;p26"/>
          <p:cNvPicPr preferRelativeResize="0"/>
          <p:nvPr/>
        </p:nvPicPr>
        <p:blipFill rotWithShape="1">
          <a:blip r:embed="rId10" cstate="screen">
            <a:alphaModFix/>
            <a:extLst>
              <a:ext uri="{28A0092B-C50C-407E-A947-70E740481C1C}">
                <a14:useLocalDpi xmlns:a14="http://schemas.microsoft.com/office/drawing/2010/main"/>
              </a:ext>
            </a:extLst>
          </a:blip>
          <a:srcRect/>
          <a:stretch/>
        </p:blipFill>
        <p:spPr>
          <a:xfrm>
            <a:off x="6538669" y="6273997"/>
            <a:ext cx="1300700" cy="460424"/>
          </a:xfrm>
          <a:prstGeom prst="rect">
            <a:avLst/>
          </a:prstGeom>
          <a:noFill/>
          <a:ln>
            <a:noFill/>
          </a:ln>
        </p:spPr>
      </p:pic>
      <p:pic>
        <p:nvPicPr>
          <p:cNvPr id="844" name="Google Shape;844;p26"/>
          <p:cNvPicPr preferRelativeResize="0"/>
          <p:nvPr/>
        </p:nvPicPr>
        <p:blipFill rotWithShape="1">
          <a:blip r:embed="rId11" cstate="screen">
            <a:alphaModFix/>
            <a:extLst>
              <a:ext uri="{28A0092B-C50C-407E-A947-70E740481C1C}">
                <a14:useLocalDpi xmlns:a14="http://schemas.microsoft.com/office/drawing/2010/main"/>
              </a:ext>
            </a:extLst>
          </a:blip>
          <a:srcRect/>
          <a:stretch/>
        </p:blipFill>
        <p:spPr>
          <a:xfrm>
            <a:off x="8150561" y="4980321"/>
            <a:ext cx="741900" cy="690237"/>
          </a:xfrm>
          <a:prstGeom prst="rect">
            <a:avLst/>
          </a:prstGeom>
          <a:noFill/>
          <a:ln>
            <a:noFill/>
          </a:ln>
        </p:spPr>
      </p:pic>
      <p:pic>
        <p:nvPicPr>
          <p:cNvPr id="845" name="Google Shape;845;p26"/>
          <p:cNvPicPr preferRelativeResize="0"/>
          <p:nvPr/>
        </p:nvPicPr>
        <p:blipFill rotWithShape="1">
          <a:blip r:embed="rId12" cstate="screen">
            <a:alphaModFix/>
            <a:extLst>
              <a:ext uri="{28A0092B-C50C-407E-A947-70E740481C1C}">
                <a14:useLocalDpi xmlns:a14="http://schemas.microsoft.com/office/drawing/2010/main"/>
              </a:ext>
            </a:extLst>
          </a:blip>
          <a:srcRect/>
          <a:stretch/>
        </p:blipFill>
        <p:spPr>
          <a:xfrm>
            <a:off x="8082737" y="5903651"/>
            <a:ext cx="654396" cy="6543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0" name="Google Shape;850;p111"/>
          <p:cNvSpPr txBox="1">
            <a:spLocks noGrp="1"/>
          </p:cNvSpPr>
          <p:nvPr>
            <p:ph type="title"/>
          </p:nvPr>
        </p:nvSpPr>
        <p:spPr>
          <a:xfrm>
            <a:off x="370393" y="246430"/>
            <a:ext cx="10983407" cy="76584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Josefin Sans"/>
              <a:buNone/>
            </a:pPr>
            <a:r>
              <a:rPr lang="en-US">
                <a:latin typeface="Josefin Sans"/>
                <a:ea typeface="Josefin Sans"/>
                <a:cs typeface="Josefin Sans"/>
                <a:sym typeface="Josefin Sans"/>
              </a:rPr>
              <a:t>SpiraTeam®: Personas</a:t>
            </a:r>
            <a:endParaRPr>
              <a:latin typeface="Josefin Sans"/>
              <a:ea typeface="Josefin Sans"/>
              <a:cs typeface="Josefin Sans"/>
              <a:sym typeface="Josefin Sans"/>
            </a:endParaRPr>
          </a:p>
        </p:txBody>
      </p:sp>
      <p:pic>
        <p:nvPicPr>
          <p:cNvPr id="851" name="Google Shape;851;p111" descr="Clipboard Mixed with solid fill"/>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39391" y="1657796"/>
            <a:ext cx="466363" cy="466363"/>
          </a:xfrm>
          <a:prstGeom prst="rect">
            <a:avLst/>
          </a:prstGeom>
          <a:noFill/>
          <a:ln>
            <a:noFill/>
          </a:ln>
        </p:spPr>
      </p:pic>
      <p:sp>
        <p:nvSpPr>
          <p:cNvPr id="852" name="Google Shape;852;p111"/>
          <p:cNvSpPr/>
          <p:nvPr/>
        </p:nvSpPr>
        <p:spPr>
          <a:xfrm>
            <a:off x="371573" y="1063826"/>
            <a:ext cx="2548015" cy="365760"/>
          </a:xfrm>
          <a:prstGeom prst="roundRect">
            <a:avLst>
              <a:gd name="adj" fmla="val 16667"/>
            </a:avLst>
          </a:prstGeom>
          <a:solidFill>
            <a:srgbClr val="F7931D"/>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1500" b="1" i="0" u="none" strike="noStrike" kern="0" cap="none" spc="0" normalizeH="0" baseline="0" noProof="0">
                <a:ln>
                  <a:noFill/>
                </a:ln>
                <a:solidFill>
                  <a:srgbClr val="000000"/>
                </a:solidFill>
                <a:effectLst/>
                <a:uLnTx/>
                <a:uFillTx/>
                <a:latin typeface="Poppins Medium"/>
                <a:ea typeface="Poppins Medium"/>
                <a:cs typeface="Poppins Medium"/>
                <a:sym typeface="Poppins Medium"/>
              </a:rPr>
              <a:t>AGILE ADVOCATE</a:t>
            </a:r>
            <a:endParaRPr kumimoji="0" sz="1500" b="0" i="0" u="none" strike="noStrike" kern="0" cap="none" spc="0" normalizeH="0" baseline="0" noProof="0">
              <a:ln>
                <a:noFill/>
              </a:ln>
              <a:solidFill>
                <a:srgbClr val="000000"/>
              </a:solidFill>
              <a:effectLst/>
              <a:uLnTx/>
              <a:uFillTx/>
              <a:latin typeface="Poppins Medium"/>
              <a:ea typeface="Poppins Medium"/>
              <a:cs typeface="Poppins Medium"/>
              <a:sym typeface="Poppins Medium"/>
            </a:endParaRPr>
          </a:p>
        </p:txBody>
      </p:sp>
      <p:sp>
        <p:nvSpPr>
          <p:cNvPr id="853" name="Google Shape;853;p111"/>
          <p:cNvSpPr txBox="1"/>
          <p:nvPr/>
        </p:nvSpPr>
        <p:spPr>
          <a:xfrm>
            <a:off x="500199" y="1656467"/>
            <a:ext cx="2549196" cy="4693552"/>
          </a:xfrm>
          <a:prstGeom prst="rect">
            <a:avLst/>
          </a:prstGeom>
          <a:noFill/>
          <a:ln>
            <a:noFill/>
          </a:ln>
          <a:effectLst>
            <a:outerShdw blurRad="63500" sx="102000" sy="102000" algn="ctr" rotWithShape="0">
              <a:schemeClr val="lt1">
                <a:alpha val="40000"/>
              </a:schemeClr>
            </a:outerShdw>
          </a:effectLst>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0000"/>
                </a:solidFill>
                <a:effectLst/>
                <a:uLnTx/>
                <a:uFillTx/>
                <a:latin typeface="Josefin Sans"/>
                <a:ea typeface="Josefin Sans"/>
                <a:cs typeface="Josefin Sans"/>
                <a:sym typeface="Josefin Sans"/>
              </a:rPr>
              <a:t>Demographics:</a:t>
            </a:r>
            <a:endParaRPr kumimoji="0" sz="13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Age: 35</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Role: Agile Project Lead</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Experience: 10-15 years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0000"/>
                </a:solidFill>
                <a:effectLst/>
                <a:uLnTx/>
                <a:uFillTx/>
                <a:latin typeface="Josefin Sans"/>
                <a:ea typeface="Josefin Sans"/>
                <a:cs typeface="Josefin Sans"/>
                <a:sym typeface="Josefin Sans"/>
              </a:rPr>
              <a:t>Goals:</a:t>
            </a:r>
            <a:endParaRPr kumimoji="0" sz="13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Ensure all team members have clear tasks &amp; deadlines.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Deliver projects on time without compromising quality.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Foster collaboration between cross-functional teams.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0000"/>
                </a:solidFill>
                <a:effectLst/>
                <a:uLnTx/>
                <a:uFillTx/>
                <a:latin typeface="Josefin Sans"/>
                <a:ea typeface="Josefin Sans"/>
                <a:cs typeface="Josefin Sans"/>
                <a:sym typeface="Josefin Sans"/>
              </a:rPr>
              <a:t>Pain Points:</a:t>
            </a:r>
            <a:endParaRPr kumimoji="0" sz="13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Limited real-time visibility into team progress.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Over-reliance on multiple, disconnected tools for tracking &amp; communication.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Difficulty aligning sprints with business priorities.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endParaRPr kumimoji="0" sz="13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p:txBody>
      </p:sp>
      <p:sp>
        <p:nvSpPr>
          <p:cNvPr id="854" name="Google Shape;854;p111"/>
          <p:cNvSpPr/>
          <p:nvPr/>
        </p:nvSpPr>
        <p:spPr>
          <a:xfrm>
            <a:off x="3190627" y="1067092"/>
            <a:ext cx="2757332" cy="365760"/>
          </a:xfrm>
          <a:prstGeom prst="roundRect">
            <a:avLst>
              <a:gd name="adj" fmla="val 16667"/>
            </a:avLst>
          </a:prstGeom>
          <a:solidFill>
            <a:srgbClr val="F7931D"/>
          </a:solidFill>
          <a:ln>
            <a:noFill/>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1500" b="1" i="0" u="none" strike="noStrike" kern="0" cap="none" spc="0" normalizeH="0" baseline="0" noProof="0">
                <a:ln>
                  <a:noFill/>
                </a:ln>
                <a:solidFill>
                  <a:srgbClr val="000000"/>
                </a:solidFill>
                <a:effectLst/>
                <a:uLnTx/>
                <a:uFillTx/>
                <a:latin typeface="Poppins Medium"/>
                <a:ea typeface="Poppins Medium"/>
                <a:cs typeface="Poppins Medium"/>
                <a:sym typeface="Poppins Medium"/>
              </a:rPr>
              <a:t>QA ENGINEER</a:t>
            </a:r>
            <a:endParaRPr kumimoji="0" sz="1500" b="0" i="0" u="none" strike="noStrike" kern="0" cap="none" spc="0" normalizeH="0" baseline="0" noProof="0">
              <a:ln>
                <a:noFill/>
              </a:ln>
              <a:solidFill>
                <a:srgbClr val="000000"/>
              </a:solidFill>
              <a:effectLst/>
              <a:uLnTx/>
              <a:uFillTx/>
              <a:latin typeface="Poppins Medium"/>
              <a:ea typeface="Poppins Medium"/>
              <a:cs typeface="Poppins Medium"/>
              <a:sym typeface="Poppins Medium"/>
            </a:endParaRPr>
          </a:p>
        </p:txBody>
      </p:sp>
      <p:sp>
        <p:nvSpPr>
          <p:cNvPr id="855" name="Google Shape;855;p111"/>
          <p:cNvSpPr/>
          <p:nvPr/>
        </p:nvSpPr>
        <p:spPr>
          <a:xfrm>
            <a:off x="6273769" y="1067092"/>
            <a:ext cx="2614200" cy="365760"/>
          </a:xfrm>
          <a:prstGeom prst="roundRect">
            <a:avLst>
              <a:gd name="adj" fmla="val 16667"/>
            </a:avLst>
          </a:prstGeom>
          <a:solidFill>
            <a:srgbClr val="F7931D"/>
          </a:solidFill>
          <a:ln>
            <a:noFill/>
          </a:ln>
          <a:effectLst>
            <a:outerShdw blurRad="63500" sx="102000" sy="102000" algn="ctr" rotWithShape="0">
              <a:srgbClr val="000000">
                <a:alpha val="40000"/>
              </a:srgbClr>
            </a:outerShdw>
          </a:effectLst>
        </p:spPr>
        <p:txBody>
          <a:bodyPr spcFirstLastPara="1" wrap="square" lIns="91425" tIns="182875" rIns="91425" bIns="1828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1500" b="1" i="0" u="none" strike="noStrike" kern="0" cap="none" spc="0" normalizeH="0" baseline="0" noProof="0">
                <a:ln>
                  <a:noFill/>
                </a:ln>
                <a:solidFill>
                  <a:srgbClr val="000000"/>
                </a:solidFill>
                <a:effectLst/>
                <a:uLnTx/>
                <a:uFillTx/>
                <a:latin typeface="Josefin Sans"/>
                <a:ea typeface="Josefin Sans"/>
                <a:cs typeface="Josefin Sans"/>
                <a:sym typeface="Josefin Sans"/>
              </a:rPr>
              <a:t>BA ANALIST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56" name="Google Shape;856;p111"/>
          <p:cNvSpPr txBox="1"/>
          <p:nvPr/>
        </p:nvSpPr>
        <p:spPr>
          <a:xfrm>
            <a:off x="3301931" y="1656467"/>
            <a:ext cx="2504797" cy="449349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0000"/>
                </a:solidFill>
                <a:effectLst/>
                <a:uLnTx/>
                <a:uFillTx/>
                <a:latin typeface="Josefin Sans"/>
                <a:ea typeface="Josefin Sans"/>
                <a:cs typeface="Josefin Sans"/>
                <a:sym typeface="Josefin Sans"/>
              </a:rPr>
              <a:t>Demographics:</a:t>
            </a:r>
            <a:endParaRPr kumimoji="0" sz="13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Age: 28-40</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Job Title: Test Manager</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Experience: 5-12 years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0000"/>
                </a:solidFill>
                <a:effectLst/>
                <a:uLnTx/>
                <a:uFillTx/>
                <a:latin typeface="Josefin Sans"/>
                <a:ea typeface="Josefin Sans"/>
                <a:cs typeface="Josefin Sans"/>
                <a:sym typeface="Josefin Sans"/>
              </a:rPr>
              <a:t>Goals:</a:t>
            </a:r>
            <a:endParaRPr kumimoji="0" sz="13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Streamline test case creation &amp; execution workflows.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Maintain full traceability from requirements to defects.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Deliver actionable quality assurance reports.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0000"/>
                </a:solidFill>
                <a:effectLst/>
                <a:uLnTx/>
                <a:uFillTx/>
                <a:latin typeface="Josefin Sans"/>
                <a:ea typeface="Josefin Sans"/>
                <a:cs typeface="Josefin Sans"/>
                <a:sym typeface="Josefin Sans"/>
              </a:rPr>
              <a:t>Pain Points:</a:t>
            </a:r>
            <a:endParaRPr kumimoji="0" sz="13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Lack of automation &amp;  inefficiencies in manual test tracking.</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Disconnected workflows between QA &amp; Dev teams.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Frequent last-minute defect discoveries slowing down production.</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57" name="Google Shape;857;p111"/>
          <p:cNvSpPr txBox="1"/>
          <p:nvPr/>
        </p:nvSpPr>
        <p:spPr>
          <a:xfrm>
            <a:off x="6389420" y="1656426"/>
            <a:ext cx="2498549" cy="469359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0000"/>
                </a:solidFill>
                <a:effectLst/>
                <a:uLnTx/>
                <a:uFillTx/>
                <a:latin typeface="Josefin Sans"/>
                <a:ea typeface="Josefin Sans"/>
                <a:cs typeface="Josefin Sans"/>
                <a:sym typeface="Josefin Sans"/>
              </a:rPr>
              <a:t>Demographics:</a:t>
            </a:r>
            <a:endParaRPr kumimoji="0" sz="13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Age: 30-40</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Job Title: Business Analyst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Experience: 5-10 years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0000"/>
                </a:solidFill>
                <a:effectLst/>
                <a:uLnTx/>
                <a:uFillTx/>
                <a:latin typeface="Josefin Sans"/>
                <a:ea typeface="Josefin Sans"/>
                <a:cs typeface="Josefin Sans"/>
                <a:sym typeface="Josefin Sans"/>
              </a:rPr>
              <a:t>Goals:</a:t>
            </a:r>
            <a:endParaRPr kumimoji="0" sz="13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Clearly document and communicate requirements to tech teams.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Ensure alignment b/w business goals &amp; project deliverables.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Proactively track changes &amp; their downstream impact</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0000"/>
                </a:solidFill>
                <a:effectLst/>
                <a:uLnTx/>
                <a:uFillTx/>
                <a:latin typeface="Josefin Sans"/>
                <a:ea typeface="Josefin Sans"/>
                <a:cs typeface="Josefin Sans"/>
                <a:sym typeface="Josefin Sans"/>
              </a:rPr>
              <a:t>Pain Points:</a:t>
            </a:r>
            <a:endParaRPr kumimoji="0" sz="13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Frequent miscommunication b/t business &amp; technical teams.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Difficulty reconciling feedback from multiple stakeholders.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Lack of tools to manage rapidly evolving project requirements.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58" name="Google Shape;858;p111"/>
          <p:cNvSpPr/>
          <p:nvPr/>
        </p:nvSpPr>
        <p:spPr>
          <a:xfrm>
            <a:off x="370393" y="1556620"/>
            <a:ext cx="2549195" cy="4780386"/>
          </a:xfrm>
          <a:prstGeom prst="roundRect">
            <a:avLst>
              <a:gd name="adj" fmla="val 16667"/>
            </a:avLst>
          </a:prstGeom>
          <a:noFill/>
          <a:ln w="15875" cap="flat" cmpd="sng">
            <a:solidFill>
              <a:srgbClr val="F7931D"/>
            </a:solidFill>
            <a:prstDash val="solid"/>
            <a:round/>
            <a:headEnd type="none" w="sm" len="sm"/>
            <a:tailEnd type="none" w="sm" len="sm"/>
          </a:ln>
          <a:effectLst>
            <a:outerShdw blurRad="63500" sx="102000" sy="102000" algn="ctr" rotWithShape="0">
              <a:schemeClr val="accent3">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59" name="Google Shape;859;p111"/>
          <p:cNvSpPr/>
          <p:nvPr/>
        </p:nvSpPr>
        <p:spPr>
          <a:xfrm>
            <a:off x="3186963" y="1546830"/>
            <a:ext cx="2757333" cy="4790175"/>
          </a:xfrm>
          <a:prstGeom prst="roundRect">
            <a:avLst>
              <a:gd name="adj" fmla="val 16667"/>
            </a:avLst>
          </a:prstGeom>
          <a:noFill/>
          <a:ln w="15875" cap="flat" cmpd="sng">
            <a:solidFill>
              <a:srgbClr val="F7931D"/>
            </a:solidFill>
            <a:prstDash val="solid"/>
            <a:round/>
            <a:headEnd type="none" w="sm" len="sm"/>
            <a:tailEnd type="none" w="sm" len="sm"/>
          </a:ln>
          <a:effectLst>
            <a:outerShdw blurRad="63500" sx="102000" sy="102000" algn="ctr" rotWithShape="0">
              <a:schemeClr val="accent3">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60" name="Google Shape;860;p111"/>
          <p:cNvSpPr/>
          <p:nvPr/>
        </p:nvSpPr>
        <p:spPr>
          <a:xfrm>
            <a:off x="6255640" y="1556414"/>
            <a:ext cx="2632329" cy="4780592"/>
          </a:xfrm>
          <a:prstGeom prst="roundRect">
            <a:avLst>
              <a:gd name="adj" fmla="val 16667"/>
            </a:avLst>
          </a:prstGeom>
          <a:noFill/>
          <a:ln w="15875" cap="flat" cmpd="sng">
            <a:solidFill>
              <a:srgbClr val="F7931D"/>
            </a:solidFill>
            <a:prstDash val="solid"/>
            <a:round/>
            <a:headEnd type="none" w="sm" len="sm"/>
            <a:tailEnd type="none" w="sm" len="sm"/>
          </a:ln>
          <a:effectLst>
            <a:outerShdw blurRad="63500" sx="102000" sy="102000" algn="ctr" rotWithShape="0">
              <a:schemeClr val="accent3">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61" name="Google Shape;861;p111"/>
          <p:cNvSpPr/>
          <p:nvPr/>
        </p:nvSpPr>
        <p:spPr>
          <a:xfrm>
            <a:off x="9213780" y="1055788"/>
            <a:ext cx="2746530" cy="365760"/>
          </a:xfrm>
          <a:prstGeom prst="roundRect">
            <a:avLst>
              <a:gd name="adj" fmla="val 16667"/>
            </a:avLst>
          </a:prstGeom>
          <a:solidFill>
            <a:srgbClr val="F7931D"/>
          </a:solidFill>
          <a:ln>
            <a:noFill/>
          </a:ln>
          <a:effectLst>
            <a:outerShdw blurRad="63500" sx="102000" sy="102000" algn="ctr" rotWithShape="0">
              <a:srgbClr val="000000">
                <a:alpha val="40000"/>
              </a:srgbClr>
            </a:outerShdw>
          </a:effectLst>
        </p:spPr>
        <p:txBody>
          <a:bodyPr spcFirstLastPara="1" wrap="square" lIns="91425" tIns="182875" rIns="91425" bIns="18287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500"/>
              <a:buFont typeface="Arial"/>
              <a:buNone/>
              <a:tabLst/>
              <a:defRPr/>
            </a:pPr>
            <a:r>
              <a:rPr kumimoji="0" lang="en-US" sz="1500" b="1" i="0" u="none" strike="noStrike" kern="0" cap="none" spc="0" normalizeH="0" baseline="0" noProof="0">
                <a:ln>
                  <a:noFill/>
                </a:ln>
                <a:solidFill>
                  <a:srgbClr val="000000"/>
                </a:solidFill>
                <a:effectLst/>
                <a:uLnTx/>
                <a:uFillTx/>
                <a:latin typeface="Josefin Sans"/>
                <a:ea typeface="Josefin Sans"/>
                <a:cs typeface="Josefin Sans"/>
                <a:sym typeface="Josefin Sans"/>
              </a:rPr>
              <a:t>CIO</a:t>
            </a:r>
            <a:endParaRPr kumimoji="0" sz="1500" b="1" i="0" u="none" strike="noStrike" kern="0" cap="none" spc="0" normalizeH="0" baseline="0" noProof="0">
              <a:ln>
                <a:noFill/>
              </a:ln>
              <a:solidFill>
                <a:srgbClr val="001F2E"/>
              </a:solidFill>
              <a:effectLst/>
              <a:uLnTx/>
              <a:uFillTx/>
              <a:latin typeface="Josefin Sans"/>
              <a:ea typeface="Josefin Sans"/>
              <a:cs typeface="Josefin Sans"/>
              <a:sym typeface="Josefin Sans"/>
            </a:endParaRPr>
          </a:p>
        </p:txBody>
      </p:sp>
      <p:sp>
        <p:nvSpPr>
          <p:cNvPr id="862" name="Google Shape;862;p111"/>
          <p:cNvSpPr/>
          <p:nvPr/>
        </p:nvSpPr>
        <p:spPr>
          <a:xfrm>
            <a:off x="9213780" y="1546828"/>
            <a:ext cx="2746530" cy="4790177"/>
          </a:xfrm>
          <a:prstGeom prst="roundRect">
            <a:avLst>
              <a:gd name="adj" fmla="val 16667"/>
            </a:avLst>
          </a:prstGeom>
          <a:noFill/>
          <a:ln w="15875" cap="flat" cmpd="sng">
            <a:solidFill>
              <a:srgbClr val="F7931D"/>
            </a:solidFill>
            <a:prstDash val="solid"/>
            <a:round/>
            <a:headEnd type="none" w="sm" len="sm"/>
            <a:tailEnd type="none" w="sm" len="sm"/>
          </a:ln>
          <a:effectLst>
            <a:outerShdw blurRad="63500" sx="102000" sy="102000" algn="ctr" rotWithShape="0">
              <a:schemeClr val="accent3">
                <a:alpha val="4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863" name="Google Shape;863;p111"/>
          <p:cNvSpPr txBox="1"/>
          <p:nvPr/>
        </p:nvSpPr>
        <p:spPr>
          <a:xfrm>
            <a:off x="9336622" y="1656426"/>
            <a:ext cx="2623688" cy="449353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0000"/>
                </a:solidFill>
                <a:effectLst/>
                <a:uLnTx/>
                <a:uFillTx/>
                <a:latin typeface="Josefin Sans"/>
                <a:ea typeface="Josefin Sans"/>
                <a:cs typeface="Josefin Sans"/>
                <a:sym typeface="Josefin Sans"/>
              </a:rPr>
              <a:t>Demographics:</a:t>
            </a:r>
            <a:endParaRPr kumimoji="0" sz="13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Age: 45-55</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Job Title: CIO</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Experience: 15-25 years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0000"/>
                </a:solidFill>
                <a:effectLst/>
                <a:uLnTx/>
                <a:uFillTx/>
                <a:latin typeface="Josefin Sans"/>
                <a:ea typeface="Josefin Sans"/>
                <a:cs typeface="Josefin Sans"/>
                <a:sym typeface="Josefin Sans"/>
              </a:rPr>
              <a:t>Goals:</a:t>
            </a:r>
            <a:endParaRPr kumimoji="0" sz="13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Align IT projects with overarching business objectives.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Minimize operational costs by unifying disparate tools.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Maintain compliance and governance for internal and external audits.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300"/>
              <a:buFont typeface="Arial"/>
              <a:buNone/>
              <a:tabLst/>
              <a:defRPr/>
            </a:pPr>
            <a:r>
              <a:rPr kumimoji="0" lang="en-US" sz="1300" b="1" i="0" u="none" strike="noStrike" kern="0" cap="none" spc="0" normalizeH="0" baseline="0" noProof="0">
                <a:ln>
                  <a:noFill/>
                </a:ln>
                <a:solidFill>
                  <a:srgbClr val="000000"/>
                </a:solidFill>
                <a:effectLst/>
                <a:uLnTx/>
                <a:uFillTx/>
                <a:latin typeface="Josefin Sans"/>
                <a:ea typeface="Josefin Sans"/>
                <a:cs typeface="Josefin Sans"/>
                <a:sym typeface="Josefin Sans"/>
              </a:rPr>
              <a:t>Pain Points:</a:t>
            </a:r>
            <a:endParaRPr kumimoji="0" sz="1300" b="0" i="0" u="none" strike="noStrike" kern="0" cap="none" spc="0" normalizeH="0" baseline="0" noProof="0">
              <a:ln>
                <a:noFill/>
              </a:ln>
              <a:solidFill>
                <a:srgbClr val="000000"/>
              </a:solidFill>
              <a:effectLst/>
              <a:uLnTx/>
              <a:uFillTx/>
              <a:latin typeface="Josefin Sans"/>
              <a:ea typeface="Josefin Sans"/>
              <a:cs typeface="Josefin Sans"/>
              <a:sym typeface="Josefin Sans"/>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Limited visibility into project health across multiple teams.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Inefficiency and cost burden from maintaining redundant tools.</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Pts val="1300"/>
              <a:buFont typeface="Arial"/>
              <a:buChar char="•"/>
              <a:tabLst/>
              <a:defRPr/>
            </a:pPr>
            <a:r>
              <a:rPr kumimoji="0" lang="en-US" sz="1300" b="0" i="0" u="none" strike="noStrike" kern="0" cap="none" spc="0" normalizeH="0" baseline="0" noProof="0">
                <a:ln>
                  <a:noFill/>
                </a:ln>
                <a:solidFill>
                  <a:srgbClr val="000000"/>
                </a:solidFill>
                <a:effectLst/>
                <a:uLnTx/>
                <a:uFillTx/>
                <a:latin typeface="Josefin Sans"/>
                <a:ea typeface="Josefin Sans"/>
                <a:cs typeface="Josefin Sans"/>
                <a:sym typeface="Josefin Sans"/>
              </a:rPr>
              <a:t>Challenges ensuring consistent project tracking &amp; governance.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864" name="Google Shape;864;p11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1241729" y="265482"/>
            <a:ext cx="579878" cy="698160"/>
          </a:xfrm>
          <a:prstGeom prst="rect">
            <a:avLst/>
          </a:prstGeom>
          <a:noFill/>
          <a:ln>
            <a:noFill/>
          </a:ln>
        </p:spPr>
      </p:pic>
    </p:spTree>
  </p:cSld>
  <p:clrMapOvr>
    <a:masterClrMapping/>
  </p:clrMapOvr>
</p:sld>
</file>

<file path=ppt/theme/theme1.xml><?xml version="1.0" encoding="utf-8"?>
<a:theme xmlns:a="http://schemas.openxmlformats.org/drawingml/2006/main" name="Inflectra content">
  <a:themeElements>
    <a:clrScheme name="Custom 3">
      <a:dk1>
        <a:srgbClr val="073642"/>
      </a:dk1>
      <a:lt1>
        <a:srgbClr val="FDCB26"/>
      </a:lt1>
      <a:dk2>
        <a:srgbClr val="073642"/>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lectra Powerpoint Template-Wide.potx" id="{C60C6943-42C1-4A19-9661-13C4386DFE4D}" vid="{069FC592-E20D-44F7-BA8A-96969F8231E4}"/>
    </a:ext>
  </a:extLst>
</a:theme>
</file>

<file path=ppt/theme/theme2.xml><?xml version="1.0" encoding="utf-8"?>
<a:theme xmlns:a="http://schemas.openxmlformats.org/drawingml/2006/main" name="Inflectra titles">
  <a:themeElements>
    <a:clrScheme name="Inflectra Colors">
      <a:dk1>
        <a:srgbClr val="073642"/>
      </a:dk1>
      <a:lt1>
        <a:srgbClr val="FDCB26"/>
      </a:lt1>
      <a:dk2>
        <a:srgbClr val="586E75"/>
      </a:dk2>
      <a:lt2>
        <a:srgbClr val="FFFFFF"/>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Inflectra fonts">
      <a:majorFont>
        <a:latin typeface="Josefin Sans"/>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lectra Powerpoint Template-Wide.potx" id="{C60C6943-42C1-4A19-9661-13C4386DFE4D}" vid="{EB6E1207-8B08-4C7E-98F5-7D295CC25803}"/>
    </a:ext>
  </a:extLst>
</a:theme>
</file>

<file path=ppt/theme/theme3.xml><?xml version="1.0" encoding="utf-8"?>
<a:theme xmlns:a="http://schemas.openxmlformats.org/drawingml/2006/main" name="2_Inflectra titles">
  <a:themeElements>
    <a:clrScheme name="2025 Rebrand">
      <a:dk1>
        <a:srgbClr val="001F2E"/>
      </a:dk1>
      <a:lt1>
        <a:srgbClr val="FCCB26"/>
      </a:lt1>
      <a:dk2>
        <a:srgbClr val="003F5B"/>
      </a:dk2>
      <a:lt2>
        <a:srgbClr val="FFFFFF"/>
      </a:lt2>
      <a:accent1>
        <a:srgbClr val="365381"/>
      </a:accent1>
      <a:accent2>
        <a:srgbClr val="89508E"/>
      </a:accent2>
      <a:accent3>
        <a:srgbClr val="FF6261"/>
      </a:accent3>
      <a:accent4>
        <a:srgbClr val="FE8430"/>
      </a:accent4>
      <a:accent5>
        <a:srgbClr val="FEA601"/>
      </a:accent5>
      <a:accent6>
        <a:srgbClr val="FFD380"/>
      </a:accent6>
      <a:hlink>
        <a:srgbClr val="1B2E4F"/>
      </a:hlink>
      <a:folHlink>
        <a:srgbClr val="BC50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Inflectra titles">
  <a:themeElements>
    <a:clrScheme name="2025 Rebrand">
      <a:dk1>
        <a:srgbClr val="233442"/>
      </a:dk1>
      <a:lt1>
        <a:srgbClr val="FCCB26"/>
      </a:lt1>
      <a:dk2>
        <a:srgbClr val="586E75"/>
      </a:dk2>
      <a:lt2>
        <a:srgbClr val="FFFFFF"/>
      </a:lt2>
      <a:accent1>
        <a:srgbClr val="5B9BD5"/>
      </a:accent1>
      <a:accent2>
        <a:srgbClr val="ED7D31"/>
      </a:accent2>
      <a:accent3>
        <a:srgbClr val="A5A5A5"/>
      </a:accent3>
      <a:accent4>
        <a:srgbClr val="FFC000"/>
      </a:accent4>
      <a:accent5>
        <a:srgbClr val="E26769"/>
      </a:accent5>
      <a:accent6>
        <a:srgbClr val="E2406F"/>
      </a:accent6>
      <a:hlink>
        <a:srgbClr val="0563C1"/>
      </a:hlink>
      <a:folHlink>
        <a:srgbClr val="A02E4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Inflectra titles">
  <a:themeElements>
    <a:clrScheme name="2025 Rebrand">
      <a:dk1>
        <a:srgbClr val="001F2E"/>
      </a:dk1>
      <a:lt1>
        <a:srgbClr val="FCCB26"/>
      </a:lt1>
      <a:dk2>
        <a:srgbClr val="003F5B"/>
      </a:dk2>
      <a:lt2>
        <a:srgbClr val="FFFFFF"/>
      </a:lt2>
      <a:accent1>
        <a:srgbClr val="365381"/>
      </a:accent1>
      <a:accent2>
        <a:srgbClr val="89508E"/>
      </a:accent2>
      <a:accent3>
        <a:srgbClr val="FF6261"/>
      </a:accent3>
      <a:accent4>
        <a:srgbClr val="FE8430"/>
      </a:accent4>
      <a:accent5>
        <a:srgbClr val="FEA601"/>
      </a:accent5>
      <a:accent6>
        <a:srgbClr val="FFD380"/>
      </a:accent6>
      <a:hlink>
        <a:srgbClr val="1B2E4F"/>
      </a:hlink>
      <a:folHlink>
        <a:srgbClr val="BC50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Inflectra titles">
  <a:themeElements>
    <a:clrScheme name="2025 Rebrand">
      <a:dk1>
        <a:srgbClr val="001F2E"/>
      </a:dk1>
      <a:lt1>
        <a:srgbClr val="FCCB26"/>
      </a:lt1>
      <a:dk2>
        <a:srgbClr val="003F5B"/>
      </a:dk2>
      <a:lt2>
        <a:srgbClr val="FFFFFF"/>
      </a:lt2>
      <a:accent1>
        <a:srgbClr val="365381"/>
      </a:accent1>
      <a:accent2>
        <a:srgbClr val="89508E"/>
      </a:accent2>
      <a:accent3>
        <a:srgbClr val="FF6261"/>
      </a:accent3>
      <a:accent4>
        <a:srgbClr val="FE8430"/>
      </a:accent4>
      <a:accent5>
        <a:srgbClr val="FEA601"/>
      </a:accent5>
      <a:accent6>
        <a:srgbClr val="FFD380"/>
      </a:accent6>
      <a:hlink>
        <a:srgbClr val="1B2E4F"/>
      </a:hlink>
      <a:folHlink>
        <a:srgbClr val="BC50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Inflectra titles">
  <a:themeElements>
    <a:clrScheme name="2025 Rebrand">
      <a:dk1>
        <a:srgbClr val="001F2E"/>
      </a:dk1>
      <a:lt1>
        <a:srgbClr val="FCCB26"/>
      </a:lt1>
      <a:dk2>
        <a:srgbClr val="003F5B"/>
      </a:dk2>
      <a:lt2>
        <a:srgbClr val="FFFFFF"/>
      </a:lt2>
      <a:accent1>
        <a:srgbClr val="365381"/>
      </a:accent1>
      <a:accent2>
        <a:srgbClr val="89508E"/>
      </a:accent2>
      <a:accent3>
        <a:srgbClr val="FF6261"/>
      </a:accent3>
      <a:accent4>
        <a:srgbClr val="FE8430"/>
      </a:accent4>
      <a:accent5>
        <a:srgbClr val="FEA601"/>
      </a:accent5>
      <a:accent6>
        <a:srgbClr val="FFD380"/>
      </a:accent6>
      <a:hlink>
        <a:srgbClr val="1B2E4F"/>
      </a:hlink>
      <a:folHlink>
        <a:srgbClr val="BC508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Inflectra Powerpoint Template-Wide</Template>
  <TotalTime>5355</TotalTime>
  <Words>2938</Words>
  <Application>Microsoft Office PowerPoint</Application>
  <PresentationFormat>Widescreen</PresentationFormat>
  <Paragraphs>511</Paragraphs>
  <Slides>57</Slides>
  <Notes>25</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57</vt:i4>
      </vt:variant>
    </vt:vector>
  </HeadingPairs>
  <TitlesOfParts>
    <vt:vector size="71" baseType="lpstr">
      <vt:lpstr>Noto Sans Symbols</vt:lpstr>
      <vt:lpstr>Arial</vt:lpstr>
      <vt:lpstr>Kanit</vt:lpstr>
      <vt:lpstr>Poppins Medium</vt:lpstr>
      <vt:lpstr>Calibri</vt:lpstr>
      <vt:lpstr>Josefin Sans</vt:lpstr>
      <vt:lpstr>Wingdings</vt:lpstr>
      <vt:lpstr>Inflectra content</vt:lpstr>
      <vt:lpstr>Inflectra titles</vt:lpstr>
      <vt:lpstr>2_Inflectra titles</vt:lpstr>
      <vt:lpstr>3_Inflectra titles</vt:lpstr>
      <vt:lpstr>1_Inflectra titles</vt:lpstr>
      <vt:lpstr>4_Inflectra titles</vt:lpstr>
      <vt:lpstr>5_Inflectra titles</vt:lpstr>
      <vt:lpstr>Application Lifecycle Management (ALM)</vt:lpstr>
      <vt:lpstr>Why Inflectra?</vt:lpstr>
      <vt:lpstr>When A Single Point Of Failure  Is Not An Option</vt:lpstr>
      <vt:lpstr>With Inflectra, Deliver Measurable Quality Fast! Only 16% of software development projects are completed on time and within budget.</vt:lpstr>
      <vt:lpstr>The Inflectra® Platform</vt:lpstr>
      <vt:lpstr>Spira Platform Snapshot</vt:lpstr>
      <vt:lpstr>Why SpiraTeam?</vt:lpstr>
      <vt:lpstr>SpiraTeam®- Application Lifecycle Management</vt:lpstr>
      <vt:lpstr>SpiraTeam®: Personas</vt:lpstr>
      <vt:lpstr>SpiraTeam®: User Benefits</vt:lpstr>
      <vt:lpstr>Add-On Products</vt:lpstr>
      <vt:lpstr>Add-On Products</vt:lpstr>
      <vt:lpstr>Add-On Products</vt:lpstr>
      <vt:lpstr>Customer Onboarding &amp; Self-Guided Enablement</vt:lpstr>
      <vt:lpstr>Technical Support &amp; Customer Success</vt:lpstr>
      <vt:lpstr>How SpiraTeam Works For You</vt:lpstr>
      <vt:lpstr>Bridging Between Agile and Compliance</vt:lpstr>
      <vt:lpstr>Healthcare, Life Sciences &amp; Bio-Tech</vt:lpstr>
      <vt:lpstr>Financial Services &amp; Insurance</vt:lpstr>
      <vt:lpstr>Energy, Industrial &amp; Automotive</vt:lpstr>
      <vt:lpstr>Defense, Government  &amp; Aerospace</vt:lpstr>
      <vt:lpstr>Support for Agile Methodologies</vt:lpstr>
      <vt:lpstr>Support for Predictive Methodologies</vt:lpstr>
      <vt:lpstr>Features for Regulated Industries</vt:lpstr>
      <vt:lpstr>Security &amp; Compliance</vt:lpstr>
      <vt:lpstr>Compliance with International Standards</vt:lpstr>
      <vt:lpstr>PowerPoint Presentation</vt:lpstr>
      <vt:lpstr>Representative Customers</vt:lpstr>
      <vt:lpstr>Global Partnership Ecosystem</vt:lpstr>
      <vt:lpstr>Customer Testimonials</vt:lpstr>
      <vt:lpstr>Awards and Recognition*</vt:lpstr>
      <vt:lpstr>Feature Overview</vt:lpstr>
      <vt:lpstr>AI Supercharged Lifecycle Management</vt:lpstr>
      <vt:lpstr>Integrated Program &amp; Project Dashboards</vt:lpstr>
      <vt:lpstr>Requirements Management</vt:lpstr>
      <vt:lpstr>Agile Project Planning</vt:lpstr>
      <vt:lpstr>Resource Management &amp; Time Tracking</vt:lpstr>
      <vt:lpstr>Risk Management</vt:lpstr>
      <vt:lpstr>Test Management &amp; QA</vt:lpstr>
      <vt:lpstr>Automated Testing</vt:lpstr>
      <vt:lpstr>Manual &amp; Exploratory Testing</vt:lpstr>
      <vt:lpstr>Data-Driven Testing</vt:lpstr>
      <vt:lpstr>Source Code Management</vt:lpstr>
      <vt:lpstr>Code Reviews &amp; Pull Requests</vt:lpstr>
      <vt:lpstr>Task Tracking</vt:lpstr>
      <vt:lpstr>Issue &amp; Defect Tracking</vt:lpstr>
      <vt:lpstr>Collaboration and Instant Messaging</vt:lpstr>
      <vt:lpstr>Document Management</vt:lpstr>
      <vt:lpstr>Customizable Reporting</vt:lpstr>
      <vt:lpstr>Extensibility with SpiraApps™</vt:lpstr>
      <vt:lpstr>Integration Options</vt:lpstr>
      <vt:lpstr>Extensive Integrations &amp; Migrations</vt:lpstr>
      <vt:lpstr>Integration with your Favorite IDEs</vt:lpstr>
      <vt:lpstr>RemoteLaunch® - Automation Integration</vt:lpstr>
      <vt:lpstr>Build Integrated with CI / CD Tools</vt:lpstr>
      <vt:lpstr>Open Ecosystem – Over 80 Integrations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Sandman</dc:creator>
  <cp:lastModifiedBy>Adam Sandman</cp:lastModifiedBy>
  <cp:revision>205</cp:revision>
  <cp:lastPrinted>2017-03-07T16:58:37Z</cp:lastPrinted>
  <dcterms:created xsi:type="dcterms:W3CDTF">2018-04-12T05:30:22Z</dcterms:created>
  <dcterms:modified xsi:type="dcterms:W3CDTF">2025-02-11T18:44:13Z</dcterms:modified>
</cp:coreProperties>
</file>