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4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0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11.xml" ContentType="application/vnd.openxmlformats-officedocument.presentationml.tag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92" r:id="rId1"/>
  </p:sldMasterIdLst>
  <p:notesMasterIdLst>
    <p:notesMasterId r:id="rId26"/>
  </p:notesMasterIdLst>
  <p:sldIdLst>
    <p:sldId id="256" r:id="rId2"/>
    <p:sldId id="682" r:id="rId3"/>
    <p:sldId id="279" r:id="rId4"/>
    <p:sldId id="674" r:id="rId5"/>
    <p:sldId id="663" r:id="rId6"/>
    <p:sldId id="675" r:id="rId7"/>
    <p:sldId id="286" r:id="rId8"/>
    <p:sldId id="640" r:id="rId9"/>
    <p:sldId id="661" r:id="rId10"/>
    <p:sldId id="668" r:id="rId11"/>
    <p:sldId id="672" r:id="rId12"/>
    <p:sldId id="796" r:id="rId13"/>
    <p:sldId id="797" r:id="rId14"/>
    <p:sldId id="798" r:id="rId15"/>
    <p:sldId id="673" r:id="rId16"/>
    <p:sldId id="676" r:id="rId17"/>
    <p:sldId id="790" r:id="rId18"/>
    <p:sldId id="664" r:id="rId19"/>
    <p:sldId id="791" r:id="rId20"/>
    <p:sldId id="679" r:id="rId21"/>
    <p:sldId id="792" r:id="rId22"/>
    <p:sldId id="793" r:id="rId23"/>
    <p:sldId id="794" r:id="rId24"/>
    <p:sldId id="795" r:id="rId25"/>
  </p:sldIdLst>
  <p:sldSz cx="12192000" cy="6858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Grotesque" panose="020B0504020202020204" pitchFamily="34" charset="0"/>
      <p:regular r:id="rId31"/>
      <p:bold r:id="rId32"/>
    </p:embeddedFont>
    <p:embeddedFont>
      <p:font typeface="Josefin Sans" pitchFamily="2" charset="0"/>
      <p:regular r:id="rId33"/>
      <p:bold r:id="rId34"/>
      <p:italic r:id="rId35"/>
      <p:boldItalic r:id="rId36"/>
    </p:embeddedFont>
    <p:embeddedFont>
      <p:font typeface="Kanit" panose="020B0604020202020204" charset="-34"/>
      <p:regular r:id="rId37"/>
      <p:bold r:id="rId38"/>
      <p:italic r:id="rId39"/>
      <p:boldItalic r:id="rId40"/>
    </p:embeddedFont>
  </p:embeddedFontLst>
  <p:custDataLst>
    <p:tags r:id="rId4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FFFFFF"/>
    <a:srgbClr val="FDCB26"/>
    <a:srgbClr val="586E75"/>
    <a:srgbClr val="93A1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52" autoAdjust="0"/>
    <p:restoredTop sz="83487" autoAdjust="0"/>
  </p:normalViewPr>
  <p:slideViewPr>
    <p:cSldViewPr snapToGrid="0">
      <p:cViewPr varScale="1">
        <p:scale>
          <a:sx n="73" d="100"/>
          <a:sy n="73" d="100"/>
        </p:scale>
        <p:origin x="13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3C6B2B-A674-43B8-8CD7-A96341C82DB4}" type="doc">
      <dgm:prSet loTypeId="urn:microsoft.com/office/officeart/2005/8/layout/venn1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1C88F13E-69A2-44BE-A183-9FA9A9AE9345}">
      <dgm:prSet/>
      <dgm:spPr/>
      <dgm:t>
        <a:bodyPr/>
        <a:lstStyle/>
        <a:p>
          <a:pPr rtl="0"/>
          <a:r>
            <a:rPr lang="en-US"/>
            <a:t>Education</a:t>
          </a:r>
        </a:p>
      </dgm:t>
    </dgm:pt>
    <dgm:pt modelId="{12FA7154-0D50-4561-8AF6-353450D6588B}" type="parTrans" cxnId="{68DC2661-A761-45D8-9733-05FC501D9B9D}">
      <dgm:prSet/>
      <dgm:spPr/>
      <dgm:t>
        <a:bodyPr/>
        <a:lstStyle/>
        <a:p>
          <a:endParaRPr lang="en-US"/>
        </a:p>
      </dgm:t>
    </dgm:pt>
    <dgm:pt modelId="{852AED74-C4ED-4B8A-B102-D67E1D995061}" type="sibTrans" cxnId="{68DC2661-A761-45D8-9733-05FC501D9B9D}">
      <dgm:prSet/>
      <dgm:spPr/>
      <dgm:t>
        <a:bodyPr/>
        <a:lstStyle/>
        <a:p>
          <a:endParaRPr lang="en-US"/>
        </a:p>
      </dgm:t>
    </dgm:pt>
    <dgm:pt modelId="{740BB895-3A11-445D-AB3B-9672520E41DA}">
      <dgm:prSet/>
      <dgm:spPr/>
      <dgm:t>
        <a:bodyPr/>
        <a:lstStyle/>
        <a:p>
          <a:pPr rtl="0"/>
          <a:r>
            <a:rPr lang="en-US"/>
            <a:t>Work Experience</a:t>
          </a:r>
        </a:p>
      </dgm:t>
    </dgm:pt>
    <dgm:pt modelId="{3B3E20B6-AC5D-48FC-AE24-CA1C5E38C16A}" type="parTrans" cxnId="{0F0D2A0E-6BA4-4A05-A4A9-C9A1DBF6C0D8}">
      <dgm:prSet/>
      <dgm:spPr/>
      <dgm:t>
        <a:bodyPr/>
        <a:lstStyle/>
        <a:p>
          <a:endParaRPr lang="en-US"/>
        </a:p>
      </dgm:t>
    </dgm:pt>
    <dgm:pt modelId="{8E91EA8D-583E-4E1C-AF54-5E52476D48FD}" type="sibTrans" cxnId="{0F0D2A0E-6BA4-4A05-A4A9-C9A1DBF6C0D8}">
      <dgm:prSet/>
      <dgm:spPr/>
      <dgm:t>
        <a:bodyPr/>
        <a:lstStyle/>
        <a:p>
          <a:endParaRPr lang="en-US"/>
        </a:p>
      </dgm:t>
    </dgm:pt>
    <dgm:pt modelId="{FA93C1B5-4BDF-48CA-8C09-592D6DEC1404}">
      <dgm:prSet/>
      <dgm:spPr/>
      <dgm:t>
        <a:bodyPr/>
        <a:lstStyle/>
        <a:p>
          <a:pPr rtl="0"/>
          <a:r>
            <a:rPr lang="en-US"/>
            <a:t>Training &amp; Certification</a:t>
          </a:r>
        </a:p>
      </dgm:t>
    </dgm:pt>
    <dgm:pt modelId="{9DC05CFF-09EE-4CC7-BD26-26518B22873C}" type="parTrans" cxnId="{D02A0CD2-CC47-415E-AB88-E1ADF5CB0C8E}">
      <dgm:prSet/>
      <dgm:spPr/>
      <dgm:t>
        <a:bodyPr/>
        <a:lstStyle/>
        <a:p>
          <a:endParaRPr lang="en-US"/>
        </a:p>
      </dgm:t>
    </dgm:pt>
    <dgm:pt modelId="{0FF59AA8-2BD0-4106-8CDB-328FD7E90BC8}" type="sibTrans" cxnId="{D02A0CD2-CC47-415E-AB88-E1ADF5CB0C8E}">
      <dgm:prSet/>
      <dgm:spPr/>
      <dgm:t>
        <a:bodyPr/>
        <a:lstStyle/>
        <a:p>
          <a:endParaRPr lang="en-US"/>
        </a:p>
      </dgm:t>
    </dgm:pt>
    <dgm:pt modelId="{511AD6B3-A101-44F9-BA1C-CED70561C57F}">
      <dgm:prSet/>
      <dgm:spPr/>
      <dgm:t>
        <a:bodyPr/>
        <a:lstStyle/>
        <a:p>
          <a:pPr rtl="0"/>
          <a:r>
            <a:rPr lang="en-US" dirty="0"/>
            <a:t>Teaching &amp; Training</a:t>
          </a:r>
        </a:p>
      </dgm:t>
    </dgm:pt>
    <dgm:pt modelId="{90DBB5F8-D8CD-42E7-A32F-712914609A63}" type="parTrans" cxnId="{43210E73-B926-41D2-8DB9-B197242574B2}">
      <dgm:prSet/>
      <dgm:spPr/>
      <dgm:t>
        <a:bodyPr/>
        <a:lstStyle/>
        <a:p>
          <a:endParaRPr lang="en-US"/>
        </a:p>
      </dgm:t>
    </dgm:pt>
    <dgm:pt modelId="{A8A4CCB4-F63A-4751-BA73-DC1A3413D6CE}" type="sibTrans" cxnId="{43210E73-B926-41D2-8DB9-B197242574B2}">
      <dgm:prSet/>
      <dgm:spPr/>
      <dgm:t>
        <a:bodyPr/>
        <a:lstStyle/>
        <a:p>
          <a:endParaRPr lang="en-US"/>
        </a:p>
      </dgm:t>
    </dgm:pt>
    <dgm:pt modelId="{5F1F75D2-D9F0-4AE9-A55B-E035D678F5AD}" type="pres">
      <dgm:prSet presAssocID="{B73C6B2B-A674-43B8-8CD7-A96341C82DB4}" presName="compositeShape" presStyleCnt="0">
        <dgm:presLayoutVars>
          <dgm:chMax val="7"/>
          <dgm:dir/>
          <dgm:resizeHandles val="exact"/>
        </dgm:presLayoutVars>
      </dgm:prSet>
      <dgm:spPr/>
    </dgm:pt>
    <dgm:pt modelId="{314A6D75-A00D-47D4-9F3B-F050AB17C081}" type="pres">
      <dgm:prSet presAssocID="{1C88F13E-69A2-44BE-A183-9FA9A9AE9345}" presName="circ1" presStyleLbl="vennNode1" presStyleIdx="0" presStyleCnt="4"/>
      <dgm:spPr/>
    </dgm:pt>
    <dgm:pt modelId="{5E367227-FF74-424B-BAF9-30E4399430EF}" type="pres">
      <dgm:prSet presAssocID="{1C88F13E-69A2-44BE-A183-9FA9A9AE934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7D021E4-9F65-479D-88C0-5E0074A5D2E4}" type="pres">
      <dgm:prSet presAssocID="{740BB895-3A11-445D-AB3B-9672520E41DA}" presName="circ2" presStyleLbl="vennNode1" presStyleIdx="1" presStyleCnt="4"/>
      <dgm:spPr/>
    </dgm:pt>
    <dgm:pt modelId="{C5C7862F-84FA-47AB-84EE-544E0E0E915F}" type="pres">
      <dgm:prSet presAssocID="{740BB895-3A11-445D-AB3B-9672520E41D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8DC202F-7BB7-4912-A966-BABC50AA245D}" type="pres">
      <dgm:prSet presAssocID="{FA93C1B5-4BDF-48CA-8C09-592D6DEC1404}" presName="circ3" presStyleLbl="vennNode1" presStyleIdx="2" presStyleCnt="4"/>
      <dgm:spPr/>
    </dgm:pt>
    <dgm:pt modelId="{7FAB32BB-456D-4ED5-8BAA-A52D9683ADA7}" type="pres">
      <dgm:prSet presAssocID="{FA93C1B5-4BDF-48CA-8C09-592D6DEC140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18C1AC1-6ACB-4485-AD42-ED41C0824EFD}" type="pres">
      <dgm:prSet presAssocID="{511AD6B3-A101-44F9-BA1C-CED70561C57F}" presName="circ4" presStyleLbl="vennNode1" presStyleIdx="3" presStyleCnt="4"/>
      <dgm:spPr/>
    </dgm:pt>
    <dgm:pt modelId="{1D598D2A-E8C8-40D6-B2FF-716FDEE96FE1}" type="pres">
      <dgm:prSet presAssocID="{511AD6B3-A101-44F9-BA1C-CED70561C57F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0F0D2A0E-6BA4-4A05-A4A9-C9A1DBF6C0D8}" srcId="{B73C6B2B-A674-43B8-8CD7-A96341C82DB4}" destId="{740BB895-3A11-445D-AB3B-9672520E41DA}" srcOrd="1" destOrd="0" parTransId="{3B3E20B6-AC5D-48FC-AE24-CA1C5E38C16A}" sibTransId="{8E91EA8D-583E-4E1C-AF54-5E52476D48FD}"/>
    <dgm:cxn modelId="{83AB493E-3C98-4329-949A-75F28814296A}" type="presOf" srcId="{FA93C1B5-4BDF-48CA-8C09-592D6DEC1404}" destId="{7FAB32BB-456D-4ED5-8BAA-A52D9683ADA7}" srcOrd="1" destOrd="0" presId="urn:microsoft.com/office/officeart/2005/8/layout/venn1"/>
    <dgm:cxn modelId="{68DC2661-A761-45D8-9733-05FC501D9B9D}" srcId="{B73C6B2B-A674-43B8-8CD7-A96341C82DB4}" destId="{1C88F13E-69A2-44BE-A183-9FA9A9AE9345}" srcOrd="0" destOrd="0" parTransId="{12FA7154-0D50-4561-8AF6-353450D6588B}" sibTransId="{852AED74-C4ED-4B8A-B102-D67E1D995061}"/>
    <dgm:cxn modelId="{8A647A68-24ED-45BB-B864-FC232335B948}" type="presOf" srcId="{511AD6B3-A101-44F9-BA1C-CED70561C57F}" destId="{1D598D2A-E8C8-40D6-B2FF-716FDEE96FE1}" srcOrd="1" destOrd="0" presId="urn:microsoft.com/office/officeart/2005/8/layout/venn1"/>
    <dgm:cxn modelId="{AE575B4A-8B5F-4636-ACE8-A5DD7D623598}" type="presOf" srcId="{511AD6B3-A101-44F9-BA1C-CED70561C57F}" destId="{218C1AC1-6ACB-4485-AD42-ED41C0824EFD}" srcOrd="0" destOrd="0" presId="urn:microsoft.com/office/officeart/2005/8/layout/venn1"/>
    <dgm:cxn modelId="{F129C66F-DE03-4125-81F7-D399E3DB2191}" type="presOf" srcId="{740BB895-3A11-445D-AB3B-9672520E41DA}" destId="{E7D021E4-9F65-479D-88C0-5E0074A5D2E4}" srcOrd="0" destOrd="0" presId="urn:microsoft.com/office/officeart/2005/8/layout/venn1"/>
    <dgm:cxn modelId="{43210E73-B926-41D2-8DB9-B197242574B2}" srcId="{B73C6B2B-A674-43B8-8CD7-A96341C82DB4}" destId="{511AD6B3-A101-44F9-BA1C-CED70561C57F}" srcOrd="3" destOrd="0" parTransId="{90DBB5F8-D8CD-42E7-A32F-712914609A63}" sibTransId="{A8A4CCB4-F63A-4751-BA73-DC1A3413D6CE}"/>
    <dgm:cxn modelId="{9944A47D-88DF-4306-BD73-7258A6A481FE}" type="presOf" srcId="{1C88F13E-69A2-44BE-A183-9FA9A9AE9345}" destId="{314A6D75-A00D-47D4-9F3B-F050AB17C081}" srcOrd="0" destOrd="0" presId="urn:microsoft.com/office/officeart/2005/8/layout/venn1"/>
    <dgm:cxn modelId="{8AD05C82-6516-4E13-B353-FA68BE4FE64F}" type="presOf" srcId="{B73C6B2B-A674-43B8-8CD7-A96341C82DB4}" destId="{5F1F75D2-D9F0-4AE9-A55B-E035D678F5AD}" srcOrd="0" destOrd="0" presId="urn:microsoft.com/office/officeart/2005/8/layout/venn1"/>
    <dgm:cxn modelId="{D02A0CD2-CC47-415E-AB88-E1ADF5CB0C8E}" srcId="{B73C6B2B-A674-43B8-8CD7-A96341C82DB4}" destId="{FA93C1B5-4BDF-48CA-8C09-592D6DEC1404}" srcOrd="2" destOrd="0" parTransId="{9DC05CFF-09EE-4CC7-BD26-26518B22873C}" sibTransId="{0FF59AA8-2BD0-4106-8CDB-328FD7E90BC8}"/>
    <dgm:cxn modelId="{B7DF70DB-4B3D-4BDC-9E00-9D824AAC48C3}" type="presOf" srcId="{740BB895-3A11-445D-AB3B-9672520E41DA}" destId="{C5C7862F-84FA-47AB-84EE-544E0E0E915F}" srcOrd="1" destOrd="0" presId="urn:microsoft.com/office/officeart/2005/8/layout/venn1"/>
    <dgm:cxn modelId="{8965E4EC-3822-4C8E-A13E-506121B9F6A9}" type="presOf" srcId="{FA93C1B5-4BDF-48CA-8C09-592D6DEC1404}" destId="{78DC202F-7BB7-4912-A966-BABC50AA245D}" srcOrd="0" destOrd="0" presId="urn:microsoft.com/office/officeart/2005/8/layout/venn1"/>
    <dgm:cxn modelId="{1E0656FE-2DF9-4F1A-8989-BBF7FCC50B6F}" type="presOf" srcId="{1C88F13E-69A2-44BE-A183-9FA9A9AE9345}" destId="{5E367227-FF74-424B-BAF9-30E4399430EF}" srcOrd="1" destOrd="0" presId="urn:microsoft.com/office/officeart/2005/8/layout/venn1"/>
    <dgm:cxn modelId="{EAB03056-62AA-4D1A-9313-506E822E4F0B}" type="presParOf" srcId="{5F1F75D2-D9F0-4AE9-A55B-E035D678F5AD}" destId="{314A6D75-A00D-47D4-9F3B-F050AB17C081}" srcOrd="0" destOrd="0" presId="urn:microsoft.com/office/officeart/2005/8/layout/venn1"/>
    <dgm:cxn modelId="{B15D5584-D946-4251-B5C7-8C812D342EEA}" type="presParOf" srcId="{5F1F75D2-D9F0-4AE9-A55B-E035D678F5AD}" destId="{5E367227-FF74-424B-BAF9-30E4399430EF}" srcOrd="1" destOrd="0" presId="urn:microsoft.com/office/officeart/2005/8/layout/venn1"/>
    <dgm:cxn modelId="{001D1809-E067-484C-A869-8FF09E8AAD3C}" type="presParOf" srcId="{5F1F75D2-D9F0-4AE9-A55B-E035D678F5AD}" destId="{E7D021E4-9F65-479D-88C0-5E0074A5D2E4}" srcOrd="2" destOrd="0" presId="urn:microsoft.com/office/officeart/2005/8/layout/venn1"/>
    <dgm:cxn modelId="{2FAF42F9-08E4-41D5-8888-59AC7C59A2B2}" type="presParOf" srcId="{5F1F75D2-D9F0-4AE9-A55B-E035D678F5AD}" destId="{C5C7862F-84FA-47AB-84EE-544E0E0E915F}" srcOrd="3" destOrd="0" presId="urn:microsoft.com/office/officeart/2005/8/layout/venn1"/>
    <dgm:cxn modelId="{8D4A9C80-A9B2-4F16-8DA2-BA780D9ECE50}" type="presParOf" srcId="{5F1F75D2-D9F0-4AE9-A55B-E035D678F5AD}" destId="{78DC202F-7BB7-4912-A966-BABC50AA245D}" srcOrd="4" destOrd="0" presId="urn:microsoft.com/office/officeart/2005/8/layout/venn1"/>
    <dgm:cxn modelId="{4DFA4F9E-7F74-4F43-9B84-EE8B7F508D2D}" type="presParOf" srcId="{5F1F75D2-D9F0-4AE9-A55B-E035D678F5AD}" destId="{7FAB32BB-456D-4ED5-8BAA-A52D9683ADA7}" srcOrd="5" destOrd="0" presId="urn:microsoft.com/office/officeart/2005/8/layout/venn1"/>
    <dgm:cxn modelId="{302AE550-1F84-431B-AD78-ECDC01C0305D}" type="presParOf" srcId="{5F1F75D2-D9F0-4AE9-A55B-E035D678F5AD}" destId="{218C1AC1-6ACB-4485-AD42-ED41C0824EFD}" srcOrd="6" destOrd="0" presId="urn:microsoft.com/office/officeart/2005/8/layout/venn1"/>
    <dgm:cxn modelId="{A2A472C8-59C6-47A9-85E2-B2DB00555DA6}" type="presParOf" srcId="{5F1F75D2-D9F0-4AE9-A55B-E035D678F5AD}" destId="{1D598D2A-E8C8-40D6-B2FF-716FDEE96FE1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73519D-EE71-4D1D-A1CF-1BCD9AD10AD7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E3FFF3-35A0-4FA6-B4B4-362A26EB4CE1}">
      <dgm:prSet custT="1"/>
      <dgm:spPr/>
      <dgm:t>
        <a:bodyPr/>
        <a:lstStyle/>
        <a:p>
          <a:r>
            <a:rPr lang="en-US" sz="2000" dirty="0"/>
            <a:t>Review of Ten Commandments</a:t>
          </a:r>
        </a:p>
      </dgm:t>
    </dgm:pt>
    <dgm:pt modelId="{A876BBAF-B4EE-4A24-B49E-DACBF3CAD68B}" type="parTrans" cxnId="{D53D3B12-9A17-466C-BCFE-9C3FCA248FD8}">
      <dgm:prSet/>
      <dgm:spPr/>
      <dgm:t>
        <a:bodyPr/>
        <a:lstStyle/>
        <a:p>
          <a:endParaRPr lang="en-US"/>
        </a:p>
      </dgm:t>
    </dgm:pt>
    <dgm:pt modelId="{31E9249A-7A82-43B8-BE94-A181C882F078}" type="sibTrans" cxnId="{D53D3B12-9A17-466C-BCFE-9C3FCA248FD8}">
      <dgm:prSet/>
      <dgm:spPr/>
      <dgm:t>
        <a:bodyPr/>
        <a:lstStyle/>
        <a:p>
          <a:endParaRPr lang="en-US"/>
        </a:p>
      </dgm:t>
    </dgm:pt>
    <dgm:pt modelId="{E17750B0-A60F-40B6-9771-094AE5FC08D4}">
      <dgm:prSet custT="1"/>
      <dgm:spPr/>
      <dgm:t>
        <a:bodyPr/>
        <a:lstStyle/>
        <a:p>
          <a:r>
            <a:rPr lang="en-US" sz="2000" dirty="0"/>
            <a:t>Features of </a:t>
          </a:r>
          <a:r>
            <a:rPr lang="en-US" sz="2000" dirty="0" err="1"/>
            <a:t>SpiraPlan</a:t>
          </a:r>
          <a:r>
            <a:rPr lang="en-US" sz="2000" baseline="30000" dirty="0"/>
            <a:t>®</a:t>
          </a:r>
          <a:endParaRPr lang="en-US" sz="2000" dirty="0"/>
        </a:p>
      </dgm:t>
    </dgm:pt>
    <dgm:pt modelId="{9D1BE61E-A670-4E87-855A-EC2B501E7CAD}" type="parTrans" cxnId="{23854EC3-59D0-4F6F-8C50-07319A88606B}">
      <dgm:prSet/>
      <dgm:spPr/>
      <dgm:t>
        <a:bodyPr/>
        <a:lstStyle/>
        <a:p>
          <a:endParaRPr lang="en-US"/>
        </a:p>
      </dgm:t>
    </dgm:pt>
    <dgm:pt modelId="{6E54948D-DA4E-4041-B775-84957C36029D}" type="sibTrans" cxnId="{23854EC3-59D0-4F6F-8C50-07319A88606B}">
      <dgm:prSet/>
      <dgm:spPr/>
      <dgm:t>
        <a:bodyPr/>
        <a:lstStyle/>
        <a:p>
          <a:endParaRPr lang="en-US"/>
        </a:p>
      </dgm:t>
    </dgm:pt>
    <dgm:pt modelId="{67C263A6-173B-4016-BADD-C27EF8293901}">
      <dgm:prSet custT="1"/>
      <dgm:spPr/>
      <dgm:t>
        <a:bodyPr/>
        <a:lstStyle/>
        <a:p>
          <a:r>
            <a:rPr lang="en-US" sz="2000" dirty="0"/>
            <a:t>Summarize with </a:t>
          </a:r>
          <a:br>
            <a:rPr lang="en-US" sz="2000" dirty="0"/>
          </a:br>
          <a:r>
            <a:rPr lang="en-US" sz="2000" dirty="0"/>
            <a:t>Q &amp; A</a:t>
          </a:r>
        </a:p>
      </dgm:t>
    </dgm:pt>
    <dgm:pt modelId="{BBF187BF-59B3-4316-AF4B-2C6F18C2F03A}" type="parTrans" cxnId="{D8EEAEE8-1F35-4407-BB07-5938A475EA4C}">
      <dgm:prSet/>
      <dgm:spPr/>
      <dgm:t>
        <a:bodyPr/>
        <a:lstStyle/>
        <a:p>
          <a:endParaRPr lang="en-US"/>
        </a:p>
      </dgm:t>
    </dgm:pt>
    <dgm:pt modelId="{5E7992FC-8184-4D62-888B-961A24A19A0F}" type="sibTrans" cxnId="{D8EEAEE8-1F35-4407-BB07-5938A475EA4C}">
      <dgm:prSet/>
      <dgm:spPr/>
      <dgm:t>
        <a:bodyPr/>
        <a:lstStyle/>
        <a:p>
          <a:endParaRPr lang="en-US"/>
        </a:p>
      </dgm:t>
    </dgm:pt>
    <dgm:pt modelId="{A78720C1-40A5-4152-A7BB-51882DF1E481}">
      <dgm:prSet phldrT="[Text]" custT="1"/>
      <dgm:spPr/>
      <dgm:t>
        <a:bodyPr/>
        <a:lstStyle/>
        <a:p>
          <a:r>
            <a:rPr lang="en-US" sz="2000" dirty="0"/>
            <a:t>Scaling Agile</a:t>
          </a:r>
        </a:p>
      </dgm:t>
    </dgm:pt>
    <dgm:pt modelId="{23750581-D471-4F7E-84FD-5E990520295B}" type="parTrans" cxnId="{3F7E4C32-7B02-4F5B-8972-5958C96E456B}">
      <dgm:prSet/>
      <dgm:spPr/>
      <dgm:t>
        <a:bodyPr/>
        <a:lstStyle/>
        <a:p>
          <a:endParaRPr lang="en-US"/>
        </a:p>
      </dgm:t>
    </dgm:pt>
    <dgm:pt modelId="{C7C66C00-5A8A-44E2-8346-2E52318A3790}" type="sibTrans" cxnId="{3F7E4C32-7B02-4F5B-8972-5958C96E456B}">
      <dgm:prSet/>
      <dgm:spPr/>
      <dgm:t>
        <a:bodyPr/>
        <a:lstStyle/>
        <a:p>
          <a:endParaRPr lang="en-US"/>
        </a:p>
      </dgm:t>
    </dgm:pt>
    <dgm:pt modelId="{DA51E6C2-658D-4AB0-8CA2-D90124862A60}" type="pres">
      <dgm:prSet presAssocID="{9F73519D-EE71-4D1D-A1CF-1BCD9AD10AD7}" presName="Name0" presStyleCnt="0">
        <dgm:presLayoutVars>
          <dgm:dir/>
          <dgm:resizeHandles val="exact"/>
        </dgm:presLayoutVars>
      </dgm:prSet>
      <dgm:spPr/>
    </dgm:pt>
    <dgm:pt modelId="{F66B6A7B-B488-4C32-B64A-0668D463B6DB}" type="pres">
      <dgm:prSet presAssocID="{9F73519D-EE71-4D1D-A1CF-1BCD9AD10AD7}" presName="arrow" presStyleLbl="bgShp" presStyleIdx="0" presStyleCnt="1"/>
      <dgm:spPr>
        <a:solidFill>
          <a:schemeClr val="accent2"/>
        </a:solidFill>
      </dgm:spPr>
    </dgm:pt>
    <dgm:pt modelId="{3DD5F650-BB91-4B99-9546-CB5CD350CB99}" type="pres">
      <dgm:prSet presAssocID="{9F73519D-EE71-4D1D-A1CF-1BCD9AD10AD7}" presName="points" presStyleCnt="0"/>
      <dgm:spPr/>
    </dgm:pt>
    <dgm:pt modelId="{2938FC71-2FCC-45C9-9061-EF799B107BFE}" type="pres">
      <dgm:prSet presAssocID="{14E3FFF3-35A0-4FA6-B4B4-362A26EB4CE1}" presName="compositeA" presStyleCnt="0"/>
      <dgm:spPr/>
    </dgm:pt>
    <dgm:pt modelId="{F5FCA620-BFCE-4E01-B64F-94BD888536CF}" type="pres">
      <dgm:prSet presAssocID="{14E3FFF3-35A0-4FA6-B4B4-362A26EB4CE1}" presName="textA" presStyleLbl="revTx" presStyleIdx="0" presStyleCnt="4" custScaleX="118541">
        <dgm:presLayoutVars>
          <dgm:bulletEnabled val="1"/>
        </dgm:presLayoutVars>
      </dgm:prSet>
      <dgm:spPr/>
    </dgm:pt>
    <dgm:pt modelId="{7B025C4C-7C8C-4387-9494-A5F75AAC9164}" type="pres">
      <dgm:prSet presAssocID="{14E3FFF3-35A0-4FA6-B4B4-362A26EB4CE1}" presName="circleA" presStyleLbl="node1" presStyleIdx="0" presStyleCnt="4"/>
      <dgm:spPr>
        <a:solidFill>
          <a:schemeClr val="tx2"/>
        </a:solidFill>
      </dgm:spPr>
    </dgm:pt>
    <dgm:pt modelId="{7C8A811B-7C05-47AB-BED4-42FFE59572F2}" type="pres">
      <dgm:prSet presAssocID="{14E3FFF3-35A0-4FA6-B4B4-362A26EB4CE1}" presName="spaceA" presStyleCnt="0"/>
      <dgm:spPr/>
    </dgm:pt>
    <dgm:pt modelId="{4304EF0F-6E18-40B0-8D44-41CC2654D88F}" type="pres">
      <dgm:prSet presAssocID="{31E9249A-7A82-43B8-BE94-A181C882F078}" presName="space" presStyleCnt="0"/>
      <dgm:spPr/>
    </dgm:pt>
    <dgm:pt modelId="{DE3E26DD-4F7C-42C8-8C63-DB6ABBE3C0C8}" type="pres">
      <dgm:prSet presAssocID="{A78720C1-40A5-4152-A7BB-51882DF1E481}" presName="compositeB" presStyleCnt="0"/>
      <dgm:spPr/>
    </dgm:pt>
    <dgm:pt modelId="{EC5FEDBA-CC85-4ECF-A98E-9561EEF54254}" type="pres">
      <dgm:prSet presAssocID="{A78720C1-40A5-4152-A7BB-51882DF1E481}" presName="textB" presStyleLbl="revTx" presStyleIdx="1" presStyleCnt="4">
        <dgm:presLayoutVars>
          <dgm:bulletEnabled val="1"/>
        </dgm:presLayoutVars>
      </dgm:prSet>
      <dgm:spPr/>
    </dgm:pt>
    <dgm:pt modelId="{91193307-A3E0-4AC5-B267-768BC02621FE}" type="pres">
      <dgm:prSet presAssocID="{A78720C1-40A5-4152-A7BB-51882DF1E481}" presName="circleB" presStyleLbl="node1" presStyleIdx="1" presStyleCnt="4"/>
      <dgm:spPr/>
    </dgm:pt>
    <dgm:pt modelId="{E2B1007F-BA51-45C3-B711-B9A3246135BB}" type="pres">
      <dgm:prSet presAssocID="{A78720C1-40A5-4152-A7BB-51882DF1E481}" presName="spaceB" presStyleCnt="0"/>
      <dgm:spPr/>
    </dgm:pt>
    <dgm:pt modelId="{43806A7C-51C8-44B3-818C-3FADED9358C2}" type="pres">
      <dgm:prSet presAssocID="{C7C66C00-5A8A-44E2-8346-2E52318A3790}" presName="space" presStyleCnt="0"/>
      <dgm:spPr/>
    </dgm:pt>
    <dgm:pt modelId="{E27AA07F-029E-456B-8C9D-AA17AB9FFAE2}" type="pres">
      <dgm:prSet presAssocID="{E17750B0-A60F-40B6-9771-094AE5FC08D4}" presName="compositeA" presStyleCnt="0"/>
      <dgm:spPr/>
    </dgm:pt>
    <dgm:pt modelId="{4A96AD11-F882-4CA6-983C-4303A7D028CC}" type="pres">
      <dgm:prSet presAssocID="{E17750B0-A60F-40B6-9771-094AE5FC08D4}" presName="textA" presStyleLbl="revTx" presStyleIdx="2" presStyleCnt="4">
        <dgm:presLayoutVars>
          <dgm:bulletEnabled val="1"/>
        </dgm:presLayoutVars>
      </dgm:prSet>
      <dgm:spPr/>
    </dgm:pt>
    <dgm:pt modelId="{44AA940A-CA35-46FA-9B44-41FFFADB8FEA}" type="pres">
      <dgm:prSet presAssocID="{E17750B0-A60F-40B6-9771-094AE5FC08D4}" presName="circleA" presStyleLbl="node1" presStyleIdx="2" presStyleCnt="4"/>
      <dgm:spPr/>
    </dgm:pt>
    <dgm:pt modelId="{6945A349-0C64-4BF3-8794-D03BA0F58393}" type="pres">
      <dgm:prSet presAssocID="{E17750B0-A60F-40B6-9771-094AE5FC08D4}" presName="spaceA" presStyleCnt="0"/>
      <dgm:spPr/>
    </dgm:pt>
    <dgm:pt modelId="{59073B0E-3D2E-4781-8BD7-542200108274}" type="pres">
      <dgm:prSet presAssocID="{6E54948D-DA4E-4041-B775-84957C36029D}" presName="space" presStyleCnt="0"/>
      <dgm:spPr/>
    </dgm:pt>
    <dgm:pt modelId="{C07376AE-4A56-4D99-9791-188D7112A36A}" type="pres">
      <dgm:prSet presAssocID="{67C263A6-173B-4016-BADD-C27EF8293901}" presName="compositeB" presStyleCnt="0"/>
      <dgm:spPr/>
    </dgm:pt>
    <dgm:pt modelId="{A2BE64D6-384A-401F-977E-0C8E57EF46BF}" type="pres">
      <dgm:prSet presAssocID="{67C263A6-173B-4016-BADD-C27EF8293901}" presName="textB" presStyleLbl="revTx" presStyleIdx="3" presStyleCnt="4">
        <dgm:presLayoutVars>
          <dgm:bulletEnabled val="1"/>
        </dgm:presLayoutVars>
      </dgm:prSet>
      <dgm:spPr/>
    </dgm:pt>
    <dgm:pt modelId="{35CA3637-086C-45C2-8221-3EFD2AE7B9F0}" type="pres">
      <dgm:prSet presAssocID="{67C263A6-173B-4016-BADD-C27EF8293901}" presName="circleB" presStyleLbl="node1" presStyleIdx="3" presStyleCnt="4"/>
      <dgm:spPr/>
    </dgm:pt>
    <dgm:pt modelId="{FC47539B-9EEE-43A3-AEB3-A4A47F714001}" type="pres">
      <dgm:prSet presAssocID="{67C263A6-173B-4016-BADD-C27EF8293901}" presName="spaceB" presStyleCnt="0"/>
      <dgm:spPr/>
    </dgm:pt>
  </dgm:ptLst>
  <dgm:cxnLst>
    <dgm:cxn modelId="{D53D3B12-9A17-466C-BCFE-9C3FCA248FD8}" srcId="{9F73519D-EE71-4D1D-A1CF-1BCD9AD10AD7}" destId="{14E3FFF3-35A0-4FA6-B4B4-362A26EB4CE1}" srcOrd="0" destOrd="0" parTransId="{A876BBAF-B4EE-4A24-B49E-DACBF3CAD68B}" sibTransId="{31E9249A-7A82-43B8-BE94-A181C882F078}"/>
    <dgm:cxn modelId="{3F7E4C32-7B02-4F5B-8972-5958C96E456B}" srcId="{9F73519D-EE71-4D1D-A1CF-1BCD9AD10AD7}" destId="{A78720C1-40A5-4152-A7BB-51882DF1E481}" srcOrd="1" destOrd="0" parTransId="{23750581-D471-4F7E-84FD-5E990520295B}" sibTransId="{C7C66C00-5A8A-44E2-8346-2E52318A3790}"/>
    <dgm:cxn modelId="{8452FC42-07D6-40C8-94F5-7B26D02A8CC1}" type="presOf" srcId="{E17750B0-A60F-40B6-9771-094AE5FC08D4}" destId="{4A96AD11-F882-4CA6-983C-4303A7D028CC}" srcOrd="0" destOrd="0" presId="urn:microsoft.com/office/officeart/2005/8/layout/hProcess11"/>
    <dgm:cxn modelId="{85C7BD77-C65B-4FD8-96B7-141217AC462E}" type="presOf" srcId="{14E3FFF3-35A0-4FA6-B4B4-362A26EB4CE1}" destId="{F5FCA620-BFCE-4E01-B64F-94BD888536CF}" srcOrd="0" destOrd="0" presId="urn:microsoft.com/office/officeart/2005/8/layout/hProcess11"/>
    <dgm:cxn modelId="{53F52EBB-FCF2-44FB-93C6-B9B4C016CD04}" type="presOf" srcId="{9F73519D-EE71-4D1D-A1CF-1BCD9AD10AD7}" destId="{DA51E6C2-658D-4AB0-8CA2-D90124862A60}" srcOrd="0" destOrd="0" presId="urn:microsoft.com/office/officeart/2005/8/layout/hProcess11"/>
    <dgm:cxn modelId="{123999BC-2EEA-4DB8-8458-D4D8B62B1746}" type="presOf" srcId="{67C263A6-173B-4016-BADD-C27EF8293901}" destId="{A2BE64D6-384A-401F-977E-0C8E57EF46BF}" srcOrd="0" destOrd="0" presId="urn:microsoft.com/office/officeart/2005/8/layout/hProcess11"/>
    <dgm:cxn modelId="{23854EC3-59D0-4F6F-8C50-07319A88606B}" srcId="{9F73519D-EE71-4D1D-A1CF-1BCD9AD10AD7}" destId="{E17750B0-A60F-40B6-9771-094AE5FC08D4}" srcOrd="2" destOrd="0" parTransId="{9D1BE61E-A670-4E87-855A-EC2B501E7CAD}" sibTransId="{6E54948D-DA4E-4041-B775-84957C36029D}"/>
    <dgm:cxn modelId="{17AF7DE4-BC1D-470D-884D-5DA98B0FF86B}" type="presOf" srcId="{A78720C1-40A5-4152-A7BB-51882DF1E481}" destId="{EC5FEDBA-CC85-4ECF-A98E-9561EEF54254}" srcOrd="0" destOrd="0" presId="urn:microsoft.com/office/officeart/2005/8/layout/hProcess11"/>
    <dgm:cxn modelId="{D8EEAEE8-1F35-4407-BB07-5938A475EA4C}" srcId="{9F73519D-EE71-4D1D-A1CF-1BCD9AD10AD7}" destId="{67C263A6-173B-4016-BADD-C27EF8293901}" srcOrd="3" destOrd="0" parTransId="{BBF187BF-59B3-4316-AF4B-2C6F18C2F03A}" sibTransId="{5E7992FC-8184-4D62-888B-961A24A19A0F}"/>
    <dgm:cxn modelId="{CC0087FB-F5E5-4581-9D75-C44F39EF38C5}" type="presParOf" srcId="{DA51E6C2-658D-4AB0-8CA2-D90124862A60}" destId="{F66B6A7B-B488-4C32-B64A-0668D463B6DB}" srcOrd="0" destOrd="0" presId="urn:microsoft.com/office/officeart/2005/8/layout/hProcess11"/>
    <dgm:cxn modelId="{CE3A649A-E6F3-4B44-B5D9-A505C5D378B9}" type="presParOf" srcId="{DA51E6C2-658D-4AB0-8CA2-D90124862A60}" destId="{3DD5F650-BB91-4B99-9546-CB5CD350CB99}" srcOrd="1" destOrd="0" presId="urn:microsoft.com/office/officeart/2005/8/layout/hProcess11"/>
    <dgm:cxn modelId="{84F54ADC-48DA-44C7-A901-A4DEFE0670B9}" type="presParOf" srcId="{3DD5F650-BB91-4B99-9546-CB5CD350CB99}" destId="{2938FC71-2FCC-45C9-9061-EF799B107BFE}" srcOrd="0" destOrd="0" presId="urn:microsoft.com/office/officeart/2005/8/layout/hProcess11"/>
    <dgm:cxn modelId="{C6CCFA0B-E956-45EB-A849-AEADACBB437C}" type="presParOf" srcId="{2938FC71-2FCC-45C9-9061-EF799B107BFE}" destId="{F5FCA620-BFCE-4E01-B64F-94BD888536CF}" srcOrd="0" destOrd="0" presId="urn:microsoft.com/office/officeart/2005/8/layout/hProcess11"/>
    <dgm:cxn modelId="{5067AFB6-9552-44AE-A733-17A360790CAC}" type="presParOf" srcId="{2938FC71-2FCC-45C9-9061-EF799B107BFE}" destId="{7B025C4C-7C8C-4387-9494-A5F75AAC9164}" srcOrd="1" destOrd="0" presId="urn:microsoft.com/office/officeart/2005/8/layout/hProcess11"/>
    <dgm:cxn modelId="{E15D9E26-CD27-484F-BC57-67915D9C4053}" type="presParOf" srcId="{2938FC71-2FCC-45C9-9061-EF799B107BFE}" destId="{7C8A811B-7C05-47AB-BED4-42FFE59572F2}" srcOrd="2" destOrd="0" presId="urn:microsoft.com/office/officeart/2005/8/layout/hProcess11"/>
    <dgm:cxn modelId="{661D992C-859F-4539-8E37-F750C4C6F503}" type="presParOf" srcId="{3DD5F650-BB91-4B99-9546-CB5CD350CB99}" destId="{4304EF0F-6E18-40B0-8D44-41CC2654D88F}" srcOrd="1" destOrd="0" presId="urn:microsoft.com/office/officeart/2005/8/layout/hProcess11"/>
    <dgm:cxn modelId="{E4654B43-EC0A-4EB7-96E0-9E9F98E8F1D6}" type="presParOf" srcId="{3DD5F650-BB91-4B99-9546-CB5CD350CB99}" destId="{DE3E26DD-4F7C-42C8-8C63-DB6ABBE3C0C8}" srcOrd="2" destOrd="0" presId="urn:microsoft.com/office/officeart/2005/8/layout/hProcess11"/>
    <dgm:cxn modelId="{E06E28A2-1F0E-4721-A4C7-A9D45397253E}" type="presParOf" srcId="{DE3E26DD-4F7C-42C8-8C63-DB6ABBE3C0C8}" destId="{EC5FEDBA-CC85-4ECF-A98E-9561EEF54254}" srcOrd="0" destOrd="0" presId="urn:microsoft.com/office/officeart/2005/8/layout/hProcess11"/>
    <dgm:cxn modelId="{2EF799A7-A633-49D5-BB78-D5A8F56A0F61}" type="presParOf" srcId="{DE3E26DD-4F7C-42C8-8C63-DB6ABBE3C0C8}" destId="{91193307-A3E0-4AC5-B267-768BC02621FE}" srcOrd="1" destOrd="0" presId="urn:microsoft.com/office/officeart/2005/8/layout/hProcess11"/>
    <dgm:cxn modelId="{EFB0B70F-B623-44AA-B13B-2B6A2D1CF3FB}" type="presParOf" srcId="{DE3E26DD-4F7C-42C8-8C63-DB6ABBE3C0C8}" destId="{E2B1007F-BA51-45C3-B711-B9A3246135BB}" srcOrd="2" destOrd="0" presId="urn:microsoft.com/office/officeart/2005/8/layout/hProcess11"/>
    <dgm:cxn modelId="{319EA736-71B3-40A0-874B-027D22DA1A51}" type="presParOf" srcId="{3DD5F650-BB91-4B99-9546-CB5CD350CB99}" destId="{43806A7C-51C8-44B3-818C-3FADED9358C2}" srcOrd="3" destOrd="0" presId="urn:microsoft.com/office/officeart/2005/8/layout/hProcess11"/>
    <dgm:cxn modelId="{3878EAC7-F889-436B-8FBE-17095BF9EFB9}" type="presParOf" srcId="{3DD5F650-BB91-4B99-9546-CB5CD350CB99}" destId="{E27AA07F-029E-456B-8C9D-AA17AB9FFAE2}" srcOrd="4" destOrd="0" presId="urn:microsoft.com/office/officeart/2005/8/layout/hProcess11"/>
    <dgm:cxn modelId="{60C79923-BC10-46D7-85F6-AF4ED37CE33D}" type="presParOf" srcId="{E27AA07F-029E-456B-8C9D-AA17AB9FFAE2}" destId="{4A96AD11-F882-4CA6-983C-4303A7D028CC}" srcOrd="0" destOrd="0" presId="urn:microsoft.com/office/officeart/2005/8/layout/hProcess11"/>
    <dgm:cxn modelId="{EF95A8F5-2099-4FB2-8A9D-8F3C8FFD58DE}" type="presParOf" srcId="{E27AA07F-029E-456B-8C9D-AA17AB9FFAE2}" destId="{44AA940A-CA35-46FA-9B44-41FFFADB8FEA}" srcOrd="1" destOrd="0" presId="urn:microsoft.com/office/officeart/2005/8/layout/hProcess11"/>
    <dgm:cxn modelId="{8C2B5EAD-6AEE-4EDF-AA20-22BCCEE70B3C}" type="presParOf" srcId="{E27AA07F-029E-456B-8C9D-AA17AB9FFAE2}" destId="{6945A349-0C64-4BF3-8794-D03BA0F58393}" srcOrd="2" destOrd="0" presId="urn:microsoft.com/office/officeart/2005/8/layout/hProcess11"/>
    <dgm:cxn modelId="{1BD7D4AD-B489-4ABC-A43E-D02199F8B2A7}" type="presParOf" srcId="{3DD5F650-BB91-4B99-9546-CB5CD350CB99}" destId="{59073B0E-3D2E-4781-8BD7-542200108274}" srcOrd="5" destOrd="0" presId="urn:microsoft.com/office/officeart/2005/8/layout/hProcess11"/>
    <dgm:cxn modelId="{1B4F09F5-7811-40B1-809B-72F7F4EC06EE}" type="presParOf" srcId="{3DD5F650-BB91-4B99-9546-CB5CD350CB99}" destId="{C07376AE-4A56-4D99-9791-188D7112A36A}" srcOrd="6" destOrd="0" presId="urn:microsoft.com/office/officeart/2005/8/layout/hProcess11"/>
    <dgm:cxn modelId="{B7B6578C-1CD1-4DC2-A553-7B5D12968B57}" type="presParOf" srcId="{C07376AE-4A56-4D99-9791-188D7112A36A}" destId="{A2BE64D6-384A-401F-977E-0C8E57EF46BF}" srcOrd="0" destOrd="0" presId="urn:microsoft.com/office/officeart/2005/8/layout/hProcess11"/>
    <dgm:cxn modelId="{02C1D95E-F958-47B6-A4BB-E0FDB0B4BBAA}" type="presParOf" srcId="{C07376AE-4A56-4D99-9791-188D7112A36A}" destId="{35CA3637-086C-45C2-8221-3EFD2AE7B9F0}" srcOrd="1" destOrd="0" presId="urn:microsoft.com/office/officeart/2005/8/layout/hProcess11"/>
    <dgm:cxn modelId="{869CBDE2-D020-43BB-AA64-3D98AC25540E}" type="presParOf" srcId="{C07376AE-4A56-4D99-9791-188D7112A36A}" destId="{FC47539B-9EEE-43A3-AEB3-A4A47F714001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3F2EB4-F21F-437A-9CA7-6D760BC3887D}" type="doc">
      <dgm:prSet loTypeId="urn:microsoft.com/office/officeart/2005/8/layout/cycle8" loCatId="cycle" qsTypeId="urn:microsoft.com/office/officeart/2005/8/quickstyle/3d3" qsCatId="3D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177DEEA4-4D02-420B-B3A9-6795E2DAE83E}">
      <dgm:prSet/>
      <dgm:spPr/>
      <dgm:t>
        <a:bodyPr/>
        <a:lstStyle/>
        <a:p>
          <a:r>
            <a:rPr lang="en-US" dirty="0"/>
            <a:t>Business Case</a:t>
          </a:r>
        </a:p>
      </dgm:t>
    </dgm:pt>
    <dgm:pt modelId="{CB36094B-B442-4E4F-92D9-F73248A31D90}" type="parTrans" cxnId="{05557524-18C3-4FA7-96F8-C9CBBBE7B360}">
      <dgm:prSet/>
      <dgm:spPr/>
      <dgm:t>
        <a:bodyPr/>
        <a:lstStyle/>
        <a:p>
          <a:endParaRPr lang="en-US"/>
        </a:p>
      </dgm:t>
    </dgm:pt>
    <dgm:pt modelId="{C673BB3E-7F46-419B-A7E7-CA8017DE5E14}" type="sibTrans" cxnId="{05557524-18C3-4FA7-96F8-C9CBBBE7B360}">
      <dgm:prSet/>
      <dgm:spPr/>
      <dgm:t>
        <a:bodyPr/>
        <a:lstStyle/>
        <a:p>
          <a:endParaRPr lang="en-US"/>
        </a:p>
      </dgm:t>
    </dgm:pt>
    <dgm:pt modelId="{D148BAF2-E8DA-45BF-AF84-B95F25A21E85}">
      <dgm:prSet/>
      <dgm:spPr/>
      <dgm:t>
        <a:bodyPr/>
        <a:lstStyle/>
        <a:p>
          <a:r>
            <a:rPr lang="en-US" dirty="0"/>
            <a:t>Charter</a:t>
          </a:r>
        </a:p>
      </dgm:t>
    </dgm:pt>
    <dgm:pt modelId="{B82FEA9C-0FF4-43F8-9D31-3430615FB801}" type="parTrans" cxnId="{C8844620-8D80-44B6-B778-484273D0B293}">
      <dgm:prSet/>
      <dgm:spPr/>
      <dgm:t>
        <a:bodyPr/>
        <a:lstStyle/>
        <a:p>
          <a:endParaRPr lang="en-US"/>
        </a:p>
      </dgm:t>
    </dgm:pt>
    <dgm:pt modelId="{8DFE6A27-0440-4709-BE82-B641EF2A52B7}" type="sibTrans" cxnId="{C8844620-8D80-44B6-B778-484273D0B293}">
      <dgm:prSet/>
      <dgm:spPr/>
      <dgm:t>
        <a:bodyPr/>
        <a:lstStyle/>
        <a:p>
          <a:endParaRPr lang="en-US"/>
        </a:p>
      </dgm:t>
    </dgm:pt>
    <dgm:pt modelId="{1FF29BBF-F3B0-458E-BF56-A6F3C84B1EA9}">
      <dgm:prSet/>
      <dgm:spPr/>
      <dgm:t>
        <a:bodyPr/>
        <a:lstStyle/>
        <a:p>
          <a:r>
            <a:rPr lang="en-US" dirty="0"/>
            <a:t>Benefits Register</a:t>
          </a:r>
        </a:p>
      </dgm:t>
    </dgm:pt>
    <dgm:pt modelId="{AE45CA50-3BA1-4C67-9DAE-A4A14B7CBA01}" type="parTrans" cxnId="{BF12F799-863C-4DA2-95C7-1FBF60627B7B}">
      <dgm:prSet/>
      <dgm:spPr/>
      <dgm:t>
        <a:bodyPr/>
        <a:lstStyle/>
        <a:p>
          <a:endParaRPr lang="en-US"/>
        </a:p>
      </dgm:t>
    </dgm:pt>
    <dgm:pt modelId="{EE0C33C0-EFBB-4F11-9655-767143469FF6}" type="sibTrans" cxnId="{BF12F799-863C-4DA2-95C7-1FBF60627B7B}">
      <dgm:prSet/>
      <dgm:spPr/>
      <dgm:t>
        <a:bodyPr/>
        <a:lstStyle/>
        <a:p>
          <a:endParaRPr lang="en-US"/>
        </a:p>
      </dgm:t>
    </dgm:pt>
    <dgm:pt modelId="{2EAEE285-F526-43F0-AF75-68815E0BC876}">
      <dgm:prSet/>
      <dgm:spPr/>
      <dgm:t>
        <a:bodyPr/>
        <a:lstStyle/>
        <a:p>
          <a:r>
            <a:rPr lang="en-US"/>
            <a:t>Roadmap </a:t>
          </a:r>
          <a:endParaRPr lang="en-US" dirty="0"/>
        </a:p>
      </dgm:t>
    </dgm:pt>
    <dgm:pt modelId="{2440965F-5393-4E1D-9DF4-D0F2FBBE6796}" type="parTrans" cxnId="{E7352363-D36C-4877-89B2-F5A3E786415C}">
      <dgm:prSet/>
      <dgm:spPr/>
      <dgm:t>
        <a:bodyPr/>
        <a:lstStyle/>
        <a:p>
          <a:endParaRPr lang="en-US"/>
        </a:p>
      </dgm:t>
    </dgm:pt>
    <dgm:pt modelId="{9BFFBC33-FD32-48BD-B55F-8BE5C005F887}" type="sibTrans" cxnId="{E7352363-D36C-4877-89B2-F5A3E786415C}">
      <dgm:prSet/>
      <dgm:spPr/>
      <dgm:t>
        <a:bodyPr/>
        <a:lstStyle/>
        <a:p>
          <a:endParaRPr lang="en-US"/>
        </a:p>
      </dgm:t>
    </dgm:pt>
    <dgm:pt modelId="{353A5805-3E78-456D-9F80-6859756B6236}" type="pres">
      <dgm:prSet presAssocID="{B73F2EB4-F21F-437A-9CA7-6D760BC3887D}" presName="compositeShape" presStyleCnt="0">
        <dgm:presLayoutVars>
          <dgm:chMax val="7"/>
          <dgm:dir/>
          <dgm:resizeHandles val="exact"/>
        </dgm:presLayoutVars>
      </dgm:prSet>
      <dgm:spPr/>
    </dgm:pt>
    <dgm:pt modelId="{D8C8B51A-FD40-4093-A593-FA4E2F4CBF87}" type="pres">
      <dgm:prSet presAssocID="{B73F2EB4-F21F-437A-9CA7-6D760BC3887D}" presName="wedge1" presStyleLbl="node1" presStyleIdx="0" presStyleCnt="4"/>
      <dgm:spPr/>
    </dgm:pt>
    <dgm:pt modelId="{C077E13C-7EA8-4A5D-9AB4-A9399794524D}" type="pres">
      <dgm:prSet presAssocID="{B73F2EB4-F21F-437A-9CA7-6D760BC3887D}" presName="dummy1a" presStyleCnt="0"/>
      <dgm:spPr/>
    </dgm:pt>
    <dgm:pt modelId="{6E1BFD03-5E2E-4762-9300-0708874CC12C}" type="pres">
      <dgm:prSet presAssocID="{B73F2EB4-F21F-437A-9CA7-6D760BC3887D}" presName="dummy1b" presStyleCnt="0"/>
      <dgm:spPr/>
    </dgm:pt>
    <dgm:pt modelId="{167DD818-E34D-49C1-86E0-0A7946A7B918}" type="pres">
      <dgm:prSet presAssocID="{B73F2EB4-F21F-437A-9CA7-6D760BC3887D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83BD0CA-13CA-4CC2-8D15-BEC872BE6783}" type="pres">
      <dgm:prSet presAssocID="{B73F2EB4-F21F-437A-9CA7-6D760BC3887D}" presName="wedge2" presStyleLbl="node1" presStyleIdx="1" presStyleCnt="4"/>
      <dgm:spPr/>
    </dgm:pt>
    <dgm:pt modelId="{B463D300-3D93-4F02-A9C7-BDDB31300127}" type="pres">
      <dgm:prSet presAssocID="{B73F2EB4-F21F-437A-9CA7-6D760BC3887D}" presName="dummy2a" presStyleCnt="0"/>
      <dgm:spPr/>
    </dgm:pt>
    <dgm:pt modelId="{EF9B3527-A40E-4DB0-8965-FC5AE4966BE9}" type="pres">
      <dgm:prSet presAssocID="{B73F2EB4-F21F-437A-9CA7-6D760BC3887D}" presName="dummy2b" presStyleCnt="0"/>
      <dgm:spPr/>
    </dgm:pt>
    <dgm:pt modelId="{A588D39F-D1CE-451F-8B82-01BCC4CA13D0}" type="pres">
      <dgm:prSet presAssocID="{B73F2EB4-F21F-437A-9CA7-6D760BC3887D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F770E9F4-F55F-4533-9622-141688C5BD62}" type="pres">
      <dgm:prSet presAssocID="{B73F2EB4-F21F-437A-9CA7-6D760BC3887D}" presName="wedge3" presStyleLbl="node1" presStyleIdx="2" presStyleCnt="4"/>
      <dgm:spPr/>
    </dgm:pt>
    <dgm:pt modelId="{4FC99DE0-8EC3-4D95-A626-9AC88D8D0AF4}" type="pres">
      <dgm:prSet presAssocID="{B73F2EB4-F21F-437A-9CA7-6D760BC3887D}" presName="dummy3a" presStyleCnt="0"/>
      <dgm:spPr/>
    </dgm:pt>
    <dgm:pt modelId="{2D1B9713-4536-47C3-A41A-A670A8A5EF9A}" type="pres">
      <dgm:prSet presAssocID="{B73F2EB4-F21F-437A-9CA7-6D760BC3887D}" presName="dummy3b" presStyleCnt="0"/>
      <dgm:spPr/>
    </dgm:pt>
    <dgm:pt modelId="{DC23B027-B733-4D96-AED7-B96DDF664FF4}" type="pres">
      <dgm:prSet presAssocID="{B73F2EB4-F21F-437A-9CA7-6D760BC3887D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6D900A7-1E2C-43DD-8820-D714EEBF4ED0}" type="pres">
      <dgm:prSet presAssocID="{B73F2EB4-F21F-437A-9CA7-6D760BC3887D}" presName="wedge4" presStyleLbl="node1" presStyleIdx="3" presStyleCnt="4"/>
      <dgm:spPr/>
    </dgm:pt>
    <dgm:pt modelId="{0C32964E-2143-4F59-AA38-F06073240E0A}" type="pres">
      <dgm:prSet presAssocID="{B73F2EB4-F21F-437A-9CA7-6D760BC3887D}" presName="dummy4a" presStyleCnt="0"/>
      <dgm:spPr/>
    </dgm:pt>
    <dgm:pt modelId="{3BD4F66A-D6AB-4264-9DE0-266E45B2CF3A}" type="pres">
      <dgm:prSet presAssocID="{B73F2EB4-F21F-437A-9CA7-6D760BC3887D}" presName="dummy4b" presStyleCnt="0"/>
      <dgm:spPr/>
    </dgm:pt>
    <dgm:pt modelId="{A11BEAC3-AFD8-44B9-B6AC-6A5A9F784143}" type="pres">
      <dgm:prSet presAssocID="{B73F2EB4-F21F-437A-9CA7-6D760BC3887D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D82686CE-1E64-4F98-ABE3-975D2D823BBE}" type="pres">
      <dgm:prSet presAssocID="{C673BB3E-7F46-419B-A7E7-CA8017DE5E14}" presName="arrowWedge1" presStyleLbl="fgSibTrans2D1" presStyleIdx="0" presStyleCnt="4"/>
      <dgm:spPr/>
    </dgm:pt>
    <dgm:pt modelId="{FA852114-4BA8-426D-9F96-24FE63E2D609}" type="pres">
      <dgm:prSet presAssocID="{8DFE6A27-0440-4709-BE82-B641EF2A52B7}" presName="arrowWedge2" presStyleLbl="fgSibTrans2D1" presStyleIdx="1" presStyleCnt="4"/>
      <dgm:spPr/>
    </dgm:pt>
    <dgm:pt modelId="{565C4FD2-6448-47A9-BAF2-D81683326965}" type="pres">
      <dgm:prSet presAssocID="{9BFFBC33-FD32-48BD-B55F-8BE5C005F887}" presName="arrowWedge3" presStyleLbl="fgSibTrans2D1" presStyleIdx="2" presStyleCnt="4"/>
      <dgm:spPr/>
    </dgm:pt>
    <dgm:pt modelId="{D5EC37F0-2475-45FA-A642-4A3C8B720F6B}" type="pres">
      <dgm:prSet presAssocID="{EE0C33C0-EFBB-4F11-9655-767143469FF6}" presName="arrowWedge4" presStyleLbl="fgSibTrans2D1" presStyleIdx="3" presStyleCnt="4"/>
      <dgm:spPr/>
    </dgm:pt>
  </dgm:ptLst>
  <dgm:cxnLst>
    <dgm:cxn modelId="{C8425304-0049-4071-9285-837F8E554CD2}" type="presOf" srcId="{B73F2EB4-F21F-437A-9CA7-6D760BC3887D}" destId="{353A5805-3E78-456D-9F80-6859756B6236}" srcOrd="0" destOrd="0" presId="urn:microsoft.com/office/officeart/2005/8/layout/cycle8"/>
    <dgm:cxn modelId="{C8844620-8D80-44B6-B778-484273D0B293}" srcId="{B73F2EB4-F21F-437A-9CA7-6D760BC3887D}" destId="{D148BAF2-E8DA-45BF-AF84-B95F25A21E85}" srcOrd="1" destOrd="0" parTransId="{B82FEA9C-0FF4-43F8-9D31-3430615FB801}" sibTransId="{8DFE6A27-0440-4709-BE82-B641EF2A52B7}"/>
    <dgm:cxn modelId="{05557524-18C3-4FA7-96F8-C9CBBBE7B360}" srcId="{B73F2EB4-F21F-437A-9CA7-6D760BC3887D}" destId="{177DEEA4-4D02-420B-B3A9-6795E2DAE83E}" srcOrd="0" destOrd="0" parTransId="{CB36094B-B442-4E4F-92D9-F73248A31D90}" sibTransId="{C673BB3E-7F46-419B-A7E7-CA8017DE5E14}"/>
    <dgm:cxn modelId="{9E518225-7B94-41BE-80A4-51F61DA6FACC}" type="presOf" srcId="{D148BAF2-E8DA-45BF-AF84-B95F25A21E85}" destId="{D83BD0CA-13CA-4CC2-8D15-BEC872BE6783}" srcOrd="0" destOrd="0" presId="urn:microsoft.com/office/officeart/2005/8/layout/cycle8"/>
    <dgm:cxn modelId="{F301FF5B-F55A-42AB-9C3D-E45134DE925F}" type="presOf" srcId="{D148BAF2-E8DA-45BF-AF84-B95F25A21E85}" destId="{A588D39F-D1CE-451F-8B82-01BCC4CA13D0}" srcOrd="1" destOrd="0" presId="urn:microsoft.com/office/officeart/2005/8/layout/cycle8"/>
    <dgm:cxn modelId="{E7352363-D36C-4877-89B2-F5A3E786415C}" srcId="{B73F2EB4-F21F-437A-9CA7-6D760BC3887D}" destId="{2EAEE285-F526-43F0-AF75-68815E0BC876}" srcOrd="2" destOrd="0" parTransId="{2440965F-5393-4E1D-9DF4-D0F2FBBE6796}" sibTransId="{9BFFBC33-FD32-48BD-B55F-8BE5C005F887}"/>
    <dgm:cxn modelId="{AFD3127F-D9CC-416E-BB32-3B783C0879D3}" type="presOf" srcId="{177DEEA4-4D02-420B-B3A9-6795E2DAE83E}" destId="{D8C8B51A-FD40-4093-A593-FA4E2F4CBF87}" srcOrd="0" destOrd="0" presId="urn:microsoft.com/office/officeart/2005/8/layout/cycle8"/>
    <dgm:cxn modelId="{8A0EF298-22A6-434A-A8B1-F08432D51440}" type="presOf" srcId="{2EAEE285-F526-43F0-AF75-68815E0BC876}" destId="{F770E9F4-F55F-4533-9622-141688C5BD62}" srcOrd="0" destOrd="0" presId="urn:microsoft.com/office/officeart/2005/8/layout/cycle8"/>
    <dgm:cxn modelId="{BF12F799-863C-4DA2-95C7-1FBF60627B7B}" srcId="{B73F2EB4-F21F-437A-9CA7-6D760BC3887D}" destId="{1FF29BBF-F3B0-458E-BF56-A6F3C84B1EA9}" srcOrd="3" destOrd="0" parTransId="{AE45CA50-3BA1-4C67-9DAE-A4A14B7CBA01}" sibTransId="{EE0C33C0-EFBB-4F11-9655-767143469FF6}"/>
    <dgm:cxn modelId="{3590D89F-006B-4494-A0CA-0AA131CFA8C7}" type="presOf" srcId="{2EAEE285-F526-43F0-AF75-68815E0BC876}" destId="{DC23B027-B733-4D96-AED7-B96DDF664FF4}" srcOrd="1" destOrd="0" presId="urn:microsoft.com/office/officeart/2005/8/layout/cycle8"/>
    <dgm:cxn modelId="{0EBE8CAB-9E56-4A7C-8F0B-2537D54D5B1A}" type="presOf" srcId="{1FF29BBF-F3B0-458E-BF56-A6F3C84B1EA9}" destId="{A11BEAC3-AFD8-44B9-B6AC-6A5A9F784143}" srcOrd="1" destOrd="0" presId="urn:microsoft.com/office/officeart/2005/8/layout/cycle8"/>
    <dgm:cxn modelId="{D20813B3-ADDE-44F7-AAEA-C47345A9C0B2}" type="presOf" srcId="{1FF29BBF-F3B0-458E-BF56-A6F3C84B1EA9}" destId="{66D900A7-1E2C-43DD-8820-D714EEBF4ED0}" srcOrd="0" destOrd="0" presId="urn:microsoft.com/office/officeart/2005/8/layout/cycle8"/>
    <dgm:cxn modelId="{072380FE-BC79-43EC-B993-864B2BB75996}" type="presOf" srcId="{177DEEA4-4D02-420B-B3A9-6795E2DAE83E}" destId="{167DD818-E34D-49C1-86E0-0A7946A7B918}" srcOrd="1" destOrd="0" presId="urn:microsoft.com/office/officeart/2005/8/layout/cycle8"/>
    <dgm:cxn modelId="{A0FA7116-1E54-46D1-B878-DB4EC9A42875}" type="presParOf" srcId="{353A5805-3E78-456D-9F80-6859756B6236}" destId="{D8C8B51A-FD40-4093-A593-FA4E2F4CBF87}" srcOrd="0" destOrd="0" presId="urn:microsoft.com/office/officeart/2005/8/layout/cycle8"/>
    <dgm:cxn modelId="{C78B38CF-607D-44F2-B3B4-2DCDF762D37A}" type="presParOf" srcId="{353A5805-3E78-456D-9F80-6859756B6236}" destId="{C077E13C-7EA8-4A5D-9AB4-A9399794524D}" srcOrd="1" destOrd="0" presId="urn:microsoft.com/office/officeart/2005/8/layout/cycle8"/>
    <dgm:cxn modelId="{18A36698-A236-40C7-9218-1C6FD9881C22}" type="presParOf" srcId="{353A5805-3E78-456D-9F80-6859756B6236}" destId="{6E1BFD03-5E2E-4762-9300-0708874CC12C}" srcOrd="2" destOrd="0" presId="urn:microsoft.com/office/officeart/2005/8/layout/cycle8"/>
    <dgm:cxn modelId="{EC73A385-72A1-4501-8AB4-F69977739720}" type="presParOf" srcId="{353A5805-3E78-456D-9F80-6859756B6236}" destId="{167DD818-E34D-49C1-86E0-0A7946A7B918}" srcOrd="3" destOrd="0" presId="urn:microsoft.com/office/officeart/2005/8/layout/cycle8"/>
    <dgm:cxn modelId="{04095EED-2032-4238-AED2-063A8D3D3CF4}" type="presParOf" srcId="{353A5805-3E78-456D-9F80-6859756B6236}" destId="{D83BD0CA-13CA-4CC2-8D15-BEC872BE6783}" srcOrd="4" destOrd="0" presId="urn:microsoft.com/office/officeart/2005/8/layout/cycle8"/>
    <dgm:cxn modelId="{16089091-7658-4219-9515-3A36B95376DF}" type="presParOf" srcId="{353A5805-3E78-456D-9F80-6859756B6236}" destId="{B463D300-3D93-4F02-A9C7-BDDB31300127}" srcOrd="5" destOrd="0" presId="urn:microsoft.com/office/officeart/2005/8/layout/cycle8"/>
    <dgm:cxn modelId="{27CC4C39-719B-4FF9-A8BE-BA14F78B78E3}" type="presParOf" srcId="{353A5805-3E78-456D-9F80-6859756B6236}" destId="{EF9B3527-A40E-4DB0-8965-FC5AE4966BE9}" srcOrd="6" destOrd="0" presId="urn:microsoft.com/office/officeart/2005/8/layout/cycle8"/>
    <dgm:cxn modelId="{EF487318-D0D4-4180-9DE4-704F8818CE40}" type="presParOf" srcId="{353A5805-3E78-456D-9F80-6859756B6236}" destId="{A588D39F-D1CE-451F-8B82-01BCC4CA13D0}" srcOrd="7" destOrd="0" presId="urn:microsoft.com/office/officeart/2005/8/layout/cycle8"/>
    <dgm:cxn modelId="{BCEB44B6-CB20-43EC-B33C-0102AF6FEBBD}" type="presParOf" srcId="{353A5805-3E78-456D-9F80-6859756B6236}" destId="{F770E9F4-F55F-4533-9622-141688C5BD62}" srcOrd="8" destOrd="0" presId="urn:microsoft.com/office/officeart/2005/8/layout/cycle8"/>
    <dgm:cxn modelId="{D4042183-F4AE-4E6F-A920-1577A12306C5}" type="presParOf" srcId="{353A5805-3E78-456D-9F80-6859756B6236}" destId="{4FC99DE0-8EC3-4D95-A626-9AC88D8D0AF4}" srcOrd="9" destOrd="0" presId="urn:microsoft.com/office/officeart/2005/8/layout/cycle8"/>
    <dgm:cxn modelId="{F6119A93-0B7E-4726-9D3E-D60614B54601}" type="presParOf" srcId="{353A5805-3E78-456D-9F80-6859756B6236}" destId="{2D1B9713-4536-47C3-A41A-A670A8A5EF9A}" srcOrd="10" destOrd="0" presId="urn:microsoft.com/office/officeart/2005/8/layout/cycle8"/>
    <dgm:cxn modelId="{A3816305-B2A2-4364-B0BC-CFF770A8D8C3}" type="presParOf" srcId="{353A5805-3E78-456D-9F80-6859756B6236}" destId="{DC23B027-B733-4D96-AED7-B96DDF664FF4}" srcOrd="11" destOrd="0" presId="urn:microsoft.com/office/officeart/2005/8/layout/cycle8"/>
    <dgm:cxn modelId="{A2C8F7DE-D1C8-4537-B519-50C3137949CC}" type="presParOf" srcId="{353A5805-3E78-456D-9F80-6859756B6236}" destId="{66D900A7-1E2C-43DD-8820-D714EEBF4ED0}" srcOrd="12" destOrd="0" presId="urn:microsoft.com/office/officeart/2005/8/layout/cycle8"/>
    <dgm:cxn modelId="{DD5A5C67-1DE2-4079-9666-3DA4EAE2A097}" type="presParOf" srcId="{353A5805-3E78-456D-9F80-6859756B6236}" destId="{0C32964E-2143-4F59-AA38-F06073240E0A}" srcOrd="13" destOrd="0" presId="urn:microsoft.com/office/officeart/2005/8/layout/cycle8"/>
    <dgm:cxn modelId="{8F6EEF40-FA5E-4D97-A7A0-F6FEF8DD1667}" type="presParOf" srcId="{353A5805-3E78-456D-9F80-6859756B6236}" destId="{3BD4F66A-D6AB-4264-9DE0-266E45B2CF3A}" srcOrd="14" destOrd="0" presId="urn:microsoft.com/office/officeart/2005/8/layout/cycle8"/>
    <dgm:cxn modelId="{0365F4C5-33DE-46F4-B041-BD9A986EA416}" type="presParOf" srcId="{353A5805-3E78-456D-9F80-6859756B6236}" destId="{A11BEAC3-AFD8-44B9-B6AC-6A5A9F784143}" srcOrd="15" destOrd="0" presId="urn:microsoft.com/office/officeart/2005/8/layout/cycle8"/>
    <dgm:cxn modelId="{8B84AAC7-1790-4126-9B4A-604EBC9241C0}" type="presParOf" srcId="{353A5805-3E78-456D-9F80-6859756B6236}" destId="{D82686CE-1E64-4F98-ABE3-975D2D823BBE}" srcOrd="16" destOrd="0" presId="urn:microsoft.com/office/officeart/2005/8/layout/cycle8"/>
    <dgm:cxn modelId="{B916DCFC-2B98-40FF-86FB-E40F0E2E6438}" type="presParOf" srcId="{353A5805-3E78-456D-9F80-6859756B6236}" destId="{FA852114-4BA8-426D-9F96-24FE63E2D609}" srcOrd="17" destOrd="0" presId="urn:microsoft.com/office/officeart/2005/8/layout/cycle8"/>
    <dgm:cxn modelId="{0267B02E-D227-41CF-941F-16615E61432C}" type="presParOf" srcId="{353A5805-3E78-456D-9F80-6859756B6236}" destId="{565C4FD2-6448-47A9-BAF2-D81683326965}" srcOrd="18" destOrd="0" presId="urn:microsoft.com/office/officeart/2005/8/layout/cycle8"/>
    <dgm:cxn modelId="{3D58F56D-3A16-4A06-823F-D7B5B422481A}" type="presParOf" srcId="{353A5805-3E78-456D-9F80-6859756B6236}" destId="{D5EC37F0-2475-45FA-A642-4A3C8B720F6B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A34FF7C-A470-4AB6-B8D1-0E1199F7EC49}" type="doc">
      <dgm:prSet loTypeId="urn:microsoft.com/office/officeart/2005/8/layout/venn1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7ADDDD28-88BD-46B2-8488-B70430A2E354}">
      <dgm:prSet/>
      <dgm:spPr/>
      <dgm:t>
        <a:bodyPr/>
        <a:lstStyle/>
        <a:p>
          <a:r>
            <a:rPr lang="en-US" dirty="0"/>
            <a:t>People</a:t>
          </a:r>
        </a:p>
      </dgm:t>
    </dgm:pt>
    <dgm:pt modelId="{419A1B98-589D-4A16-9FC6-6B2B914142AB}" type="parTrans" cxnId="{66B907B1-3C8D-4331-9E2A-BDFE55A05A50}">
      <dgm:prSet/>
      <dgm:spPr/>
      <dgm:t>
        <a:bodyPr/>
        <a:lstStyle/>
        <a:p>
          <a:endParaRPr lang="en-US"/>
        </a:p>
      </dgm:t>
    </dgm:pt>
    <dgm:pt modelId="{D082FFC6-7765-47D1-8778-C4437CE0B666}" type="sibTrans" cxnId="{66B907B1-3C8D-4331-9E2A-BDFE55A05A50}">
      <dgm:prSet/>
      <dgm:spPr/>
      <dgm:t>
        <a:bodyPr/>
        <a:lstStyle/>
        <a:p>
          <a:endParaRPr lang="en-US"/>
        </a:p>
      </dgm:t>
    </dgm:pt>
    <dgm:pt modelId="{6ECFC9DD-7B3C-4B77-BBEC-2A9DBE0C81AE}">
      <dgm:prSet/>
      <dgm:spPr/>
      <dgm:t>
        <a:bodyPr/>
        <a:lstStyle/>
        <a:p>
          <a:r>
            <a:rPr lang="en-US" dirty="0"/>
            <a:t>Process</a:t>
          </a:r>
        </a:p>
      </dgm:t>
    </dgm:pt>
    <dgm:pt modelId="{658C923E-3018-4142-9BE0-E4935E1DFE3B}" type="parTrans" cxnId="{3CC53931-8FEE-44DB-8782-4C5381BB0377}">
      <dgm:prSet/>
      <dgm:spPr/>
      <dgm:t>
        <a:bodyPr/>
        <a:lstStyle/>
        <a:p>
          <a:endParaRPr lang="en-US"/>
        </a:p>
      </dgm:t>
    </dgm:pt>
    <dgm:pt modelId="{DA4622CA-1F7D-4D07-B604-EF58E3EED01B}" type="sibTrans" cxnId="{3CC53931-8FEE-44DB-8782-4C5381BB0377}">
      <dgm:prSet/>
      <dgm:spPr/>
      <dgm:t>
        <a:bodyPr/>
        <a:lstStyle/>
        <a:p>
          <a:endParaRPr lang="en-US"/>
        </a:p>
      </dgm:t>
    </dgm:pt>
    <dgm:pt modelId="{BA88D754-079E-4550-B9DD-A144131D9B94}">
      <dgm:prSet/>
      <dgm:spPr/>
      <dgm:t>
        <a:bodyPr/>
        <a:lstStyle/>
        <a:p>
          <a:r>
            <a:rPr lang="en-US" dirty="0"/>
            <a:t>Organization</a:t>
          </a:r>
        </a:p>
      </dgm:t>
    </dgm:pt>
    <dgm:pt modelId="{E72C4C73-F8D6-40A8-A55D-64E89B6035FB}" type="parTrans" cxnId="{0BB011C1-B8EF-4B57-A406-10CA1552FCFF}">
      <dgm:prSet/>
      <dgm:spPr/>
      <dgm:t>
        <a:bodyPr/>
        <a:lstStyle/>
        <a:p>
          <a:endParaRPr lang="en-US"/>
        </a:p>
      </dgm:t>
    </dgm:pt>
    <dgm:pt modelId="{C604803F-EFE9-4C70-9AC9-32E646ED9C70}" type="sibTrans" cxnId="{0BB011C1-B8EF-4B57-A406-10CA1552FCFF}">
      <dgm:prSet/>
      <dgm:spPr/>
      <dgm:t>
        <a:bodyPr/>
        <a:lstStyle/>
        <a:p>
          <a:endParaRPr lang="en-US"/>
        </a:p>
      </dgm:t>
    </dgm:pt>
    <dgm:pt modelId="{5091D4BB-4B8D-45A0-A3C8-238255FF6FC3}">
      <dgm:prSet phldrT="[Text]"/>
      <dgm:spPr/>
      <dgm:t>
        <a:bodyPr/>
        <a:lstStyle/>
        <a:p>
          <a:r>
            <a:rPr lang="en-US" dirty="0"/>
            <a:t>Technology</a:t>
          </a:r>
        </a:p>
      </dgm:t>
    </dgm:pt>
    <dgm:pt modelId="{1A5590DE-A5F3-4DC2-966C-1EDC82736521}" type="parTrans" cxnId="{FD4BFB43-4188-4FFE-9282-E36D431A334D}">
      <dgm:prSet/>
      <dgm:spPr/>
      <dgm:t>
        <a:bodyPr/>
        <a:lstStyle/>
        <a:p>
          <a:endParaRPr lang="en-US"/>
        </a:p>
      </dgm:t>
    </dgm:pt>
    <dgm:pt modelId="{95A5CF1A-AB27-414F-A938-1AF0962230A8}" type="sibTrans" cxnId="{FD4BFB43-4188-4FFE-9282-E36D431A334D}">
      <dgm:prSet/>
      <dgm:spPr/>
      <dgm:t>
        <a:bodyPr/>
        <a:lstStyle/>
        <a:p>
          <a:endParaRPr lang="en-US"/>
        </a:p>
      </dgm:t>
    </dgm:pt>
    <dgm:pt modelId="{5C781252-F92A-4BAA-8B59-DCA50D281B1A}" type="pres">
      <dgm:prSet presAssocID="{6A34FF7C-A470-4AB6-B8D1-0E1199F7EC49}" presName="compositeShape" presStyleCnt="0">
        <dgm:presLayoutVars>
          <dgm:chMax val="7"/>
          <dgm:dir/>
          <dgm:resizeHandles val="exact"/>
        </dgm:presLayoutVars>
      </dgm:prSet>
      <dgm:spPr/>
    </dgm:pt>
    <dgm:pt modelId="{FBD836F6-6C61-4750-B58E-B5407908429F}" type="pres">
      <dgm:prSet presAssocID="{7ADDDD28-88BD-46B2-8488-B70430A2E354}" presName="circ1" presStyleLbl="vennNode1" presStyleIdx="0" presStyleCnt="4"/>
      <dgm:spPr/>
    </dgm:pt>
    <dgm:pt modelId="{8E0E29B0-4B37-4342-905D-74BF4FC0DC1A}" type="pres">
      <dgm:prSet presAssocID="{7ADDDD28-88BD-46B2-8488-B70430A2E35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43E4E32-B747-4AB0-823D-37CC1698731C}" type="pres">
      <dgm:prSet presAssocID="{6ECFC9DD-7B3C-4B77-BBEC-2A9DBE0C81AE}" presName="circ2" presStyleLbl="vennNode1" presStyleIdx="1" presStyleCnt="4"/>
      <dgm:spPr/>
    </dgm:pt>
    <dgm:pt modelId="{4635F41C-BA84-4BB3-A09C-83240D416071}" type="pres">
      <dgm:prSet presAssocID="{6ECFC9DD-7B3C-4B77-BBEC-2A9DBE0C81A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F36E4FF-23CD-46D4-89D5-395FCEA1B8D5}" type="pres">
      <dgm:prSet presAssocID="{BA88D754-079E-4550-B9DD-A144131D9B94}" presName="circ3" presStyleLbl="vennNode1" presStyleIdx="2" presStyleCnt="4"/>
      <dgm:spPr/>
    </dgm:pt>
    <dgm:pt modelId="{54038558-0B91-4E36-BE5B-4242D0C98FD2}" type="pres">
      <dgm:prSet presAssocID="{BA88D754-079E-4550-B9DD-A144131D9B9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E4AC1A7-96BE-4BE7-93C5-500DDBD66218}" type="pres">
      <dgm:prSet presAssocID="{5091D4BB-4B8D-45A0-A3C8-238255FF6FC3}" presName="circ4" presStyleLbl="vennNode1" presStyleIdx="3" presStyleCnt="4"/>
      <dgm:spPr/>
    </dgm:pt>
    <dgm:pt modelId="{F61E90B9-A28C-48F7-B634-6328135A6B7B}" type="pres">
      <dgm:prSet presAssocID="{5091D4BB-4B8D-45A0-A3C8-238255FF6FC3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3D456210-ABB0-478E-9592-C5030D6D4E39}" type="presOf" srcId="{BA88D754-079E-4550-B9DD-A144131D9B94}" destId="{BF36E4FF-23CD-46D4-89D5-395FCEA1B8D5}" srcOrd="0" destOrd="0" presId="urn:microsoft.com/office/officeart/2005/8/layout/venn1"/>
    <dgm:cxn modelId="{3CC53931-8FEE-44DB-8782-4C5381BB0377}" srcId="{6A34FF7C-A470-4AB6-B8D1-0E1199F7EC49}" destId="{6ECFC9DD-7B3C-4B77-BBEC-2A9DBE0C81AE}" srcOrd="1" destOrd="0" parTransId="{658C923E-3018-4142-9BE0-E4935E1DFE3B}" sibTransId="{DA4622CA-1F7D-4D07-B604-EF58E3EED01B}"/>
    <dgm:cxn modelId="{AF85023F-F9F5-4C7B-9EBF-23BF9C27D026}" type="presOf" srcId="{6A34FF7C-A470-4AB6-B8D1-0E1199F7EC49}" destId="{5C781252-F92A-4BAA-8B59-DCA50D281B1A}" srcOrd="0" destOrd="0" presId="urn:microsoft.com/office/officeart/2005/8/layout/venn1"/>
    <dgm:cxn modelId="{A034635D-3C3A-4ED6-AB07-AC262CE9C2B2}" type="presOf" srcId="{5091D4BB-4B8D-45A0-A3C8-238255FF6FC3}" destId="{F61E90B9-A28C-48F7-B634-6328135A6B7B}" srcOrd="1" destOrd="0" presId="urn:microsoft.com/office/officeart/2005/8/layout/venn1"/>
    <dgm:cxn modelId="{FD4BFB43-4188-4FFE-9282-E36D431A334D}" srcId="{6A34FF7C-A470-4AB6-B8D1-0E1199F7EC49}" destId="{5091D4BB-4B8D-45A0-A3C8-238255FF6FC3}" srcOrd="3" destOrd="0" parTransId="{1A5590DE-A5F3-4DC2-966C-1EDC82736521}" sibTransId="{95A5CF1A-AB27-414F-A938-1AF0962230A8}"/>
    <dgm:cxn modelId="{8F0EE394-1903-4BCF-840B-ED606F904D63}" type="presOf" srcId="{6ECFC9DD-7B3C-4B77-BBEC-2A9DBE0C81AE}" destId="{4635F41C-BA84-4BB3-A09C-83240D416071}" srcOrd="1" destOrd="0" presId="urn:microsoft.com/office/officeart/2005/8/layout/venn1"/>
    <dgm:cxn modelId="{66B907B1-3C8D-4331-9E2A-BDFE55A05A50}" srcId="{6A34FF7C-A470-4AB6-B8D1-0E1199F7EC49}" destId="{7ADDDD28-88BD-46B2-8488-B70430A2E354}" srcOrd="0" destOrd="0" parTransId="{419A1B98-589D-4A16-9FC6-6B2B914142AB}" sibTransId="{D082FFC6-7765-47D1-8778-C4437CE0B666}"/>
    <dgm:cxn modelId="{0BB011C1-B8EF-4B57-A406-10CA1552FCFF}" srcId="{6A34FF7C-A470-4AB6-B8D1-0E1199F7EC49}" destId="{BA88D754-079E-4550-B9DD-A144131D9B94}" srcOrd="2" destOrd="0" parTransId="{E72C4C73-F8D6-40A8-A55D-64E89B6035FB}" sibTransId="{C604803F-EFE9-4C70-9AC9-32E646ED9C70}"/>
    <dgm:cxn modelId="{BB816BC2-4ED3-4530-9265-D8B0C0168E66}" type="presOf" srcId="{7ADDDD28-88BD-46B2-8488-B70430A2E354}" destId="{8E0E29B0-4B37-4342-905D-74BF4FC0DC1A}" srcOrd="1" destOrd="0" presId="urn:microsoft.com/office/officeart/2005/8/layout/venn1"/>
    <dgm:cxn modelId="{12F5D4DF-38B9-42C2-985D-F3DB7BFC85A7}" type="presOf" srcId="{7ADDDD28-88BD-46B2-8488-B70430A2E354}" destId="{FBD836F6-6C61-4750-B58E-B5407908429F}" srcOrd="0" destOrd="0" presId="urn:microsoft.com/office/officeart/2005/8/layout/venn1"/>
    <dgm:cxn modelId="{5A879DE2-EC57-4E59-8711-D9F828365FBE}" type="presOf" srcId="{6ECFC9DD-7B3C-4B77-BBEC-2A9DBE0C81AE}" destId="{043E4E32-B747-4AB0-823D-37CC1698731C}" srcOrd="0" destOrd="0" presId="urn:microsoft.com/office/officeart/2005/8/layout/venn1"/>
    <dgm:cxn modelId="{A6DD2DF1-ED0D-4EA5-9BDC-AB674AA518D5}" type="presOf" srcId="{5091D4BB-4B8D-45A0-A3C8-238255FF6FC3}" destId="{FE4AC1A7-96BE-4BE7-93C5-500DDBD66218}" srcOrd="0" destOrd="0" presId="urn:microsoft.com/office/officeart/2005/8/layout/venn1"/>
    <dgm:cxn modelId="{11499DF7-62D3-49AB-8931-F55A1DDCB34C}" type="presOf" srcId="{BA88D754-079E-4550-B9DD-A144131D9B94}" destId="{54038558-0B91-4E36-BE5B-4242D0C98FD2}" srcOrd="1" destOrd="0" presId="urn:microsoft.com/office/officeart/2005/8/layout/venn1"/>
    <dgm:cxn modelId="{9BF4268F-E26F-4A07-BD0A-BE6286114D8B}" type="presParOf" srcId="{5C781252-F92A-4BAA-8B59-DCA50D281B1A}" destId="{FBD836F6-6C61-4750-B58E-B5407908429F}" srcOrd="0" destOrd="0" presId="urn:microsoft.com/office/officeart/2005/8/layout/venn1"/>
    <dgm:cxn modelId="{C37F3B14-7766-4218-9A9C-188CA2AD0958}" type="presParOf" srcId="{5C781252-F92A-4BAA-8B59-DCA50D281B1A}" destId="{8E0E29B0-4B37-4342-905D-74BF4FC0DC1A}" srcOrd="1" destOrd="0" presId="urn:microsoft.com/office/officeart/2005/8/layout/venn1"/>
    <dgm:cxn modelId="{C379AF2E-F97B-48D6-BB9E-F05558023617}" type="presParOf" srcId="{5C781252-F92A-4BAA-8B59-DCA50D281B1A}" destId="{043E4E32-B747-4AB0-823D-37CC1698731C}" srcOrd="2" destOrd="0" presId="urn:microsoft.com/office/officeart/2005/8/layout/venn1"/>
    <dgm:cxn modelId="{66A401CD-5ADC-44F4-B0CB-0E6E195CA2E7}" type="presParOf" srcId="{5C781252-F92A-4BAA-8B59-DCA50D281B1A}" destId="{4635F41C-BA84-4BB3-A09C-83240D416071}" srcOrd="3" destOrd="0" presId="urn:microsoft.com/office/officeart/2005/8/layout/venn1"/>
    <dgm:cxn modelId="{EBFC8632-4ACB-4BCA-933E-8C81DE2169EA}" type="presParOf" srcId="{5C781252-F92A-4BAA-8B59-DCA50D281B1A}" destId="{BF36E4FF-23CD-46D4-89D5-395FCEA1B8D5}" srcOrd="4" destOrd="0" presId="urn:microsoft.com/office/officeart/2005/8/layout/venn1"/>
    <dgm:cxn modelId="{32281FD0-C7F2-4A7B-A3F0-1D7898BB3044}" type="presParOf" srcId="{5C781252-F92A-4BAA-8B59-DCA50D281B1A}" destId="{54038558-0B91-4E36-BE5B-4242D0C98FD2}" srcOrd="5" destOrd="0" presId="urn:microsoft.com/office/officeart/2005/8/layout/venn1"/>
    <dgm:cxn modelId="{FD2BF0B7-EFE2-4D85-91E3-8738AEE93445}" type="presParOf" srcId="{5C781252-F92A-4BAA-8B59-DCA50D281B1A}" destId="{FE4AC1A7-96BE-4BE7-93C5-500DDBD66218}" srcOrd="6" destOrd="0" presId="urn:microsoft.com/office/officeart/2005/8/layout/venn1"/>
    <dgm:cxn modelId="{A53CE6CE-8221-486E-B42F-C8FBB56DD5E1}" type="presParOf" srcId="{5C781252-F92A-4BAA-8B59-DCA50D281B1A}" destId="{F61E90B9-A28C-48F7-B634-6328135A6B7B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6E87ACA-65A2-46B9-9667-A2B600EA1978}" type="doc">
      <dgm:prSet loTypeId="urn:microsoft.com/office/officeart/2005/8/layout/chevron2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99D49F70-492E-4D55-B204-15C0ECFD96F5}">
      <dgm:prSet/>
      <dgm:spPr/>
      <dgm:t>
        <a:bodyPr/>
        <a:lstStyle/>
        <a:p>
          <a:r>
            <a:rPr lang="en-US" dirty="0"/>
            <a:t>Enterprise</a:t>
          </a:r>
        </a:p>
      </dgm:t>
    </dgm:pt>
    <dgm:pt modelId="{E29D5AF2-80FA-46E4-8F80-FB123F49F154}" type="parTrans" cxnId="{EDD42AD4-7D8B-4016-9A63-192FBA3ADDC9}">
      <dgm:prSet/>
      <dgm:spPr/>
      <dgm:t>
        <a:bodyPr/>
        <a:lstStyle/>
        <a:p>
          <a:endParaRPr lang="en-US"/>
        </a:p>
      </dgm:t>
    </dgm:pt>
    <dgm:pt modelId="{34756F34-24CD-4907-92F2-710A3FB9D61D}" type="sibTrans" cxnId="{EDD42AD4-7D8B-4016-9A63-192FBA3ADDC9}">
      <dgm:prSet/>
      <dgm:spPr/>
      <dgm:t>
        <a:bodyPr/>
        <a:lstStyle/>
        <a:p>
          <a:endParaRPr lang="en-US"/>
        </a:p>
      </dgm:t>
    </dgm:pt>
    <dgm:pt modelId="{DB23522E-4892-4488-998C-D1813ECB39A2}">
      <dgm:prSet/>
      <dgm:spPr/>
      <dgm:t>
        <a:bodyPr/>
        <a:lstStyle/>
        <a:p>
          <a:r>
            <a:rPr lang="en-US" dirty="0"/>
            <a:t>Program or Portfolio</a:t>
          </a:r>
        </a:p>
      </dgm:t>
    </dgm:pt>
    <dgm:pt modelId="{992B9E88-D0A9-4376-B1F5-BA12ADAFECE2}" type="parTrans" cxnId="{79454FC4-1C2D-445F-8BF1-41902B849AC4}">
      <dgm:prSet/>
      <dgm:spPr/>
      <dgm:t>
        <a:bodyPr/>
        <a:lstStyle/>
        <a:p>
          <a:endParaRPr lang="en-US"/>
        </a:p>
      </dgm:t>
    </dgm:pt>
    <dgm:pt modelId="{A28F89CB-175D-427E-9082-AE1135A953F5}" type="sibTrans" cxnId="{79454FC4-1C2D-445F-8BF1-41902B849AC4}">
      <dgm:prSet/>
      <dgm:spPr/>
      <dgm:t>
        <a:bodyPr/>
        <a:lstStyle/>
        <a:p>
          <a:endParaRPr lang="en-US"/>
        </a:p>
      </dgm:t>
    </dgm:pt>
    <dgm:pt modelId="{6A158A34-3ADC-4DD3-9DFD-2A5CED5E6E9D}">
      <dgm:prSet/>
      <dgm:spPr/>
      <dgm:t>
        <a:bodyPr/>
        <a:lstStyle/>
        <a:p>
          <a:r>
            <a:rPr lang="en-US" dirty="0"/>
            <a:t>Team</a:t>
          </a:r>
        </a:p>
      </dgm:t>
    </dgm:pt>
    <dgm:pt modelId="{23A3E345-7AB6-44DB-A3F9-98A0C3D7110A}" type="parTrans" cxnId="{96C3BA28-5C34-4488-A093-809539630A81}">
      <dgm:prSet/>
      <dgm:spPr/>
      <dgm:t>
        <a:bodyPr/>
        <a:lstStyle/>
        <a:p>
          <a:endParaRPr lang="en-US"/>
        </a:p>
      </dgm:t>
    </dgm:pt>
    <dgm:pt modelId="{8A605562-976E-4E4D-A3A8-DF64B5CF9E18}" type="sibTrans" cxnId="{96C3BA28-5C34-4488-A093-809539630A81}">
      <dgm:prSet/>
      <dgm:spPr/>
      <dgm:t>
        <a:bodyPr/>
        <a:lstStyle/>
        <a:p>
          <a:endParaRPr lang="en-US"/>
        </a:p>
      </dgm:t>
    </dgm:pt>
    <dgm:pt modelId="{932752DB-9282-40B4-8A96-80ACBD97DD52}">
      <dgm:prSet phldrT="[Text]"/>
      <dgm:spPr/>
      <dgm:t>
        <a:bodyPr/>
        <a:lstStyle/>
        <a:p>
          <a:r>
            <a:rPr lang="en-US" dirty="0"/>
            <a:t>Accountable for Strategic Leadership to transform organizations through change management</a:t>
          </a:r>
        </a:p>
      </dgm:t>
    </dgm:pt>
    <dgm:pt modelId="{7EC7E8C9-4499-4C08-BA22-1A2E70A29BA9}" type="parTrans" cxnId="{089512EC-C339-41EB-B46B-CC1C88E1E073}">
      <dgm:prSet/>
      <dgm:spPr/>
      <dgm:t>
        <a:bodyPr/>
        <a:lstStyle/>
        <a:p>
          <a:endParaRPr lang="en-US"/>
        </a:p>
      </dgm:t>
    </dgm:pt>
    <dgm:pt modelId="{2288E3EC-B49A-4318-81E5-0DC9E8D6AFC3}" type="sibTrans" cxnId="{089512EC-C339-41EB-B46B-CC1C88E1E073}">
      <dgm:prSet/>
      <dgm:spPr/>
      <dgm:t>
        <a:bodyPr/>
        <a:lstStyle/>
        <a:p>
          <a:endParaRPr lang="en-US"/>
        </a:p>
      </dgm:t>
    </dgm:pt>
    <dgm:pt modelId="{5CBB8E03-A027-405B-BD1A-F8DA4F5FEFFD}">
      <dgm:prSet phldrT="[Text]"/>
      <dgm:spPr/>
      <dgm:t>
        <a:bodyPr/>
        <a:lstStyle/>
        <a:p>
          <a:r>
            <a:rPr lang="en-US" dirty="0"/>
            <a:t>Focus on Product Leadership through differentiation, price, innovation to generative competitive edge</a:t>
          </a:r>
        </a:p>
      </dgm:t>
    </dgm:pt>
    <dgm:pt modelId="{229DC63B-33E9-4E82-85DE-3A7E0FC884CE}" type="parTrans" cxnId="{99001649-A103-4935-A66D-52726A896027}">
      <dgm:prSet/>
      <dgm:spPr/>
      <dgm:t>
        <a:bodyPr/>
        <a:lstStyle/>
        <a:p>
          <a:endParaRPr lang="en-US"/>
        </a:p>
      </dgm:t>
    </dgm:pt>
    <dgm:pt modelId="{AAEB6C53-AEDD-49DB-AF67-D1CAEC327D03}" type="sibTrans" cxnId="{99001649-A103-4935-A66D-52726A896027}">
      <dgm:prSet/>
      <dgm:spPr/>
      <dgm:t>
        <a:bodyPr/>
        <a:lstStyle/>
        <a:p>
          <a:endParaRPr lang="en-US"/>
        </a:p>
      </dgm:t>
    </dgm:pt>
    <dgm:pt modelId="{18BE109D-126F-4F1B-9905-6AAC5009D51F}">
      <dgm:prSet phldrT="[Text]"/>
      <dgm:spPr/>
      <dgm:t>
        <a:bodyPr/>
        <a:lstStyle/>
        <a:p>
          <a:r>
            <a:rPr lang="en-US" dirty="0"/>
            <a:t>Prioritization of Value through Voice of Customer, Voice of Business, and Financial Considerations</a:t>
          </a:r>
        </a:p>
      </dgm:t>
    </dgm:pt>
    <dgm:pt modelId="{251976B3-6625-4FBD-A201-270CE5A0AF4D}" type="parTrans" cxnId="{0B239824-2FD8-41FB-8C26-7F87A9208F4F}">
      <dgm:prSet/>
      <dgm:spPr/>
      <dgm:t>
        <a:bodyPr/>
        <a:lstStyle/>
        <a:p>
          <a:endParaRPr lang="en-US"/>
        </a:p>
      </dgm:t>
    </dgm:pt>
    <dgm:pt modelId="{B6138FF3-4E59-444F-BD61-9DC0D9BE8779}" type="sibTrans" cxnId="{0B239824-2FD8-41FB-8C26-7F87A9208F4F}">
      <dgm:prSet/>
      <dgm:spPr/>
      <dgm:t>
        <a:bodyPr/>
        <a:lstStyle/>
        <a:p>
          <a:endParaRPr lang="en-US"/>
        </a:p>
      </dgm:t>
    </dgm:pt>
    <dgm:pt modelId="{F2FB4117-BB91-45A1-9311-710C2E655BEC}">
      <dgm:prSet phldrT="[Text]"/>
      <dgm:spPr/>
      <dgm:t>
        <a:bodyPr/>
        <a:lstStyle/>
        <a:p>
          <a:r>
            <a:rPr lang="en-US" dirty="0"/>
            <a:t>Accountable ownership on benefit delivery and sustenance through product management and marketing</a:t>
          </a:r>
        </a:p>
      </dgm:t>
    </dgm:pt>
    <dgm:pt modelId="{A0771313-C1FB-4C57-BEA2-4488FF748C3D}" type="parTrans" cxnId="{BCF32D63-D845-43D0-BE81-A84B4555E30A}">
      <dgm:prSet/>
      <dgm:spPr/>
      <dgm:t>
        <a:bodyPr/>
        <a:lstStyle/>
        <a:p>
          <a:endParaRPr lang="en-US"/>
        </a:p>
      </dgm:t>
    </dgm:pt>
    <dgm:pt modelId="{AD302BDC-7107-4263-8D5E-7F7D1D194FEE}" type="sibTrans" cxnId="{BCF32D63-D845-43D0-BE81-A84B4555E30A}">
      <dgm:prSet/>
      <dgm:spPr/>
      <dgm:t>
        <a:bodyPr/>
        <a:lstStyle/>
        <a:p>
          <a:endParaRPr lang="en-US"/>
        </a:p>
      </dgm:t>
    </dgm:pt>
    <dgm:pt modelId="{04BC2E2D-E6C4-40D4-88B8-2ECF680B866E}">
      <dgm:prSet phldrT="[Text]"/>
      <dgm:spPr/>
      <dgm:t>
        <a:bodyPr/>
        <a:lstStyle/>
        <a:p>
          <a:r>
            <a:rPr lang="en-US" dirty="0"/>
            <a:t>Enhanced “Fast and Furious” feedback collection with focus on benefit maximization</a:t>
          </a:r>
        </a:p>
      </dgm:t>
    </dgm:pt>
    <dgm:pt modelId="{03D98CF0-787C-469D-81B8-0CC4F56DC0C6}" type="parTrans" cxnId="{6A11C243-EE37-470D-8B55-60497A0C9DCC}">
      <dgm:prSet/>
      <dgm:spPr/>
      <dgm:t>
        <a:bodyPr/>
        <a:lstStyle/>
        <a:p>
          <a:endParaRPr lang="en-US"/>
        </a:p>
      </dgm:t>
    </dgm:pt>
    <dgm:pt modelId="{C5469EF6-CCC4-4906-B496-7BBF8AB03117}" type="sibTrans" cxnId="{6A11C243-EE37-470D-8B55-60497A0C9DCC}">
      <dgm:prSet/>
      <dgm:spPr/>
      <dgm:t>
        <a:bodyPr/>
        <a:lstStyle/>
        <a:p>
          <a:endParaRPr lang="en-US"/>
        </a:p>
      </dgm:t>
    </dgm:pt>
    <dgm:pt modelId="{F747AB5A-2966-4606-BED2-CA633DE8008A}">
      <dgm:prSet phldrT="[Text]"/>
      <dgm:spPr/>
      <dgm:t>
        <a:bodyPr/>
        <a:lstStyle/>
        <a:p>
          <a:r>
            <a:rPr lang="en-US" dirty="0"/>
            <a:t>Process &amp; Tool improvements for operational excellence</a:t>
          </a:r>
        </a:p>
      </dgm:t>
    </dgm:pt>
    <dgm:pt modelId="{AFBCFA2F-BDF5-46DB-9C19-416BD34C7353}" type="parTrans" cxnId="{EAF342F7-27BE-4701-926D-697525EF5BBA}">
      <dgm:prSet/>
      <dgm:spPr/>
      <dgm:t>
        <a:bodyPr/>
        <a:lstStyle/>
        <a:p>
          <a:endParaRPr lang="en-US"/>
        </a:p>
      </dgm:t>
    </dgm:pt>
    <dgm:pt modelId="{05580773-7E94-496B-8DFD-A5C927E590D0}" type="sibTrans" cxnId="{EAF342F7-27BE-4701-926D-697525EF5BBA}">
      <dgm:prSet/>
      <dgm:spPr/>
      <dgm:t>
        <a:bodyPr/>
        <a:lstStyle/>
        <a:p>
          <a:endParaRPr lang="en-US"/>
        </a:p>
      </dgm:t>
    </dgm:pt>
    <dgm:pt modelId="{115205C4-ACD9-4DD6-BFD1-55E708CF0500}">
      <dgm:prSet phldrT="[Text]"/>
      <dgm:spPr/>
      <dgm:t>
        <a:bodyPr/>
        <a:lstStyle/>
        <a:p>
          <a:r>
            <a:rPr lang="en-US" dirty="0"/>
            <a:t>Accountable for team level objectives with expertise over multiple functions</a:t>
          </a:r>
        </a:p>
      </dgm:t>
    </dgm:pt>
    <dgm:pt modelId="{4AA9D0DD-F377-4FC1-A833-AE4353A0F337}" type="parTrans" cxnId="{44B62D04-F364-40A2-978C-D48D9C0A85C5}">
      <dgm:prSet/>
      <dgm:spPr/>
      <dgm:t>
        <a:bodyPr/>
        <a:lstStyle/>
        <a:p>
          <a:endParaRPr lang="en-US"/>
        </a:p>
      </dgm:t>
    </dgm:pt>
    <dgm:pt modelId="{3112371B-E2FB-41B0-8284-85BEDA0AF170}" type="sibTrans" cxnId="{44B62D04-F364-40A2-978C-D48D9C0A85C5}">
      <dgm:prSet/>
      <dgm:spPr/>
      <dgm:t>
        <a:bodyPr/>
        <a:lstStyle/>
        <a:p>
          <a:endParaRPr lang="en-US"/>
        </a:p>
      </dgm:t>
    </dgm:pt>
    <dgm:pt modelId="{3931E880-769F-4321-AF56-0C84B3388BFF}">
      <dgm:prSet phldrT="[Text]"/>
      <dgm:spPr/>
      <dgm:t>
        <a:bodyPr/>
        <a:lstStyle/>
        <a:p>
          <a:r>
            <a:rPr lang="en-US" dirty="0"/>
            <a:t>Adoption of stable, sustainable, and scalable processes to support continuous delivery</a:t>
          </a:r>
        </a:p>
      </dgm:t>
    </dgm:pt>
    <dgm:pt modelId="{CB907A05-E4FD-42C0-994D-2AFAAFDDDE2B}" type="parTrans" cxnId="{56DA2FD3-4EE4-4A7F-8086-8E338566B08F}">
      <dgm:prSet/>
      <dgm:spPr/>
      <dgm:t>
        <a:bodyPr/>
        <a:lstStyle/>
        <a:p>
          <a:endParaRPr lang="en-US"/>
        </a:p>
      </dgm:t>
    </dgm:pt>
    <dgm:pt modelId="{9142F948-6FAF-4A7E-BE42-89B3C86ACC99}" type="sibTrans" cxnId="{56DA2FD3-4EE4-4A7F-8086-8E338566B08F}">
      <dgm:prSet/>
      <dgm:spPr/>
      <dgm:t>
        <a:bodyPr/>
        <a:lstStyle/>
        <a:p>
          <a:endParaRPr lang="en-US"/>
        </a:p>
      </dgm:t>
    </dgm:pt>
    <dgm:pt modelId="{AA433E64-F101-4197-ABA7-609A85D705D3}">
      <dgm:prSet phldrT="[Text]"/>
      <dgm:spPr/>
      <dgm:t>
        <a:bodyPr/>
        <a:lstStyle/>
        <a:p>
          <a:r>
            <a:rPr lang="en-US" dirty="0"/>
            <a:t>Evaluate and implement tools that focus on application lifecycle management for frequent releases</a:t>
          </a:r>
        </a:p>
      </dgm:t>
    </dgm:pt>
    <dgm:pt modelId="{8E94D1DE-F4AF-4089-B2D4-8837F1845A54}" type="parTrans" cxnId="{210E1840-A4A7-4D72-A7B9-7337BB0BE904}">
      <dgm:prSet/>
      <dgm:spPr/>
      <dgm:t>
        <a:bodyPr/>
        <a:lstStyle/>
        <a:p>
          <a:endParaRPr lang="en-US"/>
        </a:p>
      </dgm:t>
    </dgm:pt>
    <dgm:pt modelId="{EBAA7662-7403-4AA3-B558-FFD8915A8E4B}" type="sibTrans" cxnId="{210E1840-A4A7-4D72-A7B9-7337BB0BE904}">
      <dgm:prSet/>
      <dgm:spPr/>
      <dgm:t>
        <a:bodyPr/>
        <a:lstStyle/>
        <a:p>
          <a:endParaRPr lang="en-US"/>
        </a:p>
      </dgm:t>
    </dgm:pt>
    <dgm:pt modelId="{01BC9D01-55C5-41B1-B3EE-3852E3605CE4}" type="pres">
      <dgm:prSet presAssocID="{D6E87ACA-65A2-46B9-9667-A2B600EA1978}" presName="linearFlow" presStyleCnt="0">
        <dgm:presLayoutVars>
          <dgm:dir/>
          <dgm:animLvl val="lvl"/>
          <dgm:resizeHandles val="exact"/>
        </dgm:presLayoutVars>
      </dgm:prSet>
      <dgm:spPr/>
    </dgm:pt>
    <dgm:pt modelId="{AA4F1F5D-5682-4691-8CDE-3A2F2226DC3B}" type="pres">
      <dgm:prSet presAssocID="{99D49F70-492E-4D55-B204-15C0ECFD96F5}" presName="composite" presStyleCnt="0"/>
      <dgm:spPr/>
    </dgm:pt>
    <dgm:pt modelId="{9EC1CA96-A011-4C21-B1AE-26086BC40489}" type="pres">
      <dgm:prSet presAssocID="{99D49F70-492E-4D55-B204-15C0ECFD96F5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A970B429-F74E-4E0D-9588-C836E48E8A66}" type="pres">
      <dgm:prSet presAssocID="{99D49F70-492E-4D55-B204-15C0ECFD96F5}" presName="descendantText" presStyleLbl="alignAcc1" presStyleIdx="0" presStyleCnt="3">
        <dgm:presLayoutVars>
          <dgm:bulletEnabled val="1"/>
        </dgm:presLayoutVars>
      </dgm:prSet>
      <dgm:spPr/>
    </dgm:pt>
    <dgm:pt modelId="{CF3D4D2C-A8B7-4A87-BF90-8C784806CB1D}" type="pres">
      <dgm:prSet presAssocID="{34756F34-24CD-4907-92F2-710A3FB9D61D}" presName="sp" presStyleCnt="0"/>
      <dgm:spPr/>
    </dgm:pt>
    <dgm:pt modelId="{54C486CC-55C9-411E-BAFA-A5250E978636}" type="pres">
      <dgm:prSet presAssocID="{DB23522E-4892-4488-998C-D1813ECB39A2}" presName="composite" presStyleCnt="0"/>
      <dgm:spPr/>
    </dgm:pt>
    <dgm:pt modelId="{0A5A45FB-58D8-4160-B9D1-70F27EA536E4}" type="pres">
      <dgm:prSet presAssocID="{DB23522E-4892-4488-998C-D1813ECB39A2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3818D892-565E-4B9C-9E25-6E2A72150F3C}" type="pres">
      <dgm:prSet presAssocID="{DB23522E-4892-4488-998C-D1813ECB39A2}" presName="descendantText" presStyleLbl="alignAcc1" presStyleIdx="1" presStyleCnt="3">
        <dgm:presLayoutVars>
          <dgm:bulletEnabled val="1"/>
        </dgm:presLayoutVars>
      </dgm:prSet>
      <dgm:spPr/>
    </dgm:pt>
    <dgm:pt modelId="{DC3EAD93-E634-4EA5-A5FE-A5CE21B03EB3}" type="pres">
      <dgm:prSet presAssocID="{A28F89CB-175D-427E-9082-AE1135A953F5}" presName="sp" presStyleCnt="0"/>
      <dgm:spPr/>
    </dgm:pt>
    <dgm:pt modelId="{EFB40318-C859-463F-9359-5C1364F62EDC}" type="pres">
      <dgm:prSet presAssocID="{6A158A34-3ADC-4DD3-9DFD-2A5CED5E6E9D}" presName="composite" presStyleCnt="0"/>
      <dgm:spPr/>
    </dgm:pt>
    <dgm:pt modelId="{22664D9F-B6E7-4D37-9DFF-D8E8BA2F2A9F}" type="pres">
      <dgm:prSet presAssocID="{6A158A34-3ADC-4DD3-9DFD-2A5CED5E6E9D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627039AE-D4A9-49EE-B651-5683AF304045}" type="pres">
      <dgm:prSet presAssocID="{6A158A34-3ADC-4DD3-9DFD-2A5CED5E6E9D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44B62D04-F364-40A2-978C-D48D9C0A85C5}" srcId="{6A158A34-3ADC-4DD3-9DFD-2A5CED5E6E9D}" destId="{115205C4-ACD9-4DD6-BFD1-55E708CF0500}" srcOrd="0" destOrd="0" parTransId="{4AA9D0DD-F377-4FC1-A833-AE4353A0F337}" sibTransId="{3112371B-E2FB-41B0-8284-85BEDA0AF170}"/>
    <dgm:cxn modelId="{9732F409-FB0D-4E63-9A92-D2A81569FF5B}" type="presOf" srcId="{3931E880-769F-4321-AF56-0C84B3388BFF}" destId="{627039AE-D4A9-49EE-B651-5683AF304045}" srcOrd="0" destOrd="1" presId="urn:microsoft.com/office/officeart/2005/8/layout/chevron2"/>
    <dgm:cxn modelId="{0B239824-2FD8-41FB-8C26-7F87A9208F4F}" srcId="{99D49F70-492E-4D55-B204-15C0ECFD96F5}" destId="{18BE109D-126F-4F1B-9905-6AAC5009D51F}" srcOrd="2" destOrd="0" parTransId="{251976B3-6625-4FBD-A201-270CE5A0AF4D}" sibTransId="{B6138FF3-4E59-444F-BD61-9DC0D9BE8779}"/>
    <dgm:cxn modelId="{96C3BA28-5C34-4488-A093-809539630A81}" srcId="{D6E87ACA-65A2-46B9-9667-A2B600EA1978}" destId="{6A158A34-3ADC-4DD3-9DFD-2A5CED5E6E9D}" srcOrd="2" destOrd="0" parTransId="{23A3E345-7AB6-44DB-A3F9-98A0C3D7110A}" sibTransId="{8A605562-976E-4E4D-A3A8-DF64B5CF9E18}"/>
    <dgm:cxn modelId="{B22E9330-2015-453C-9402-BDFF810CA087}" type="presOf" srcId="{DB23522E-4892-4488-998C-D1813ECB39A2}" destId="{0A5A45FB-58D8-4160-B9D1-70F27EA536E4}" srcOrd="0" destOrd="0" presId="urn:microsoft.com/office/officeart/2005/8/layout/chevron2"/>
    <dgm:cxn modelId="{210E1840-A4A7-4D72-A7B9-7337BB0BE904}" srcId="{6A158A34-3ADC-4DD3-9DFD-2A5CED5E6E9D}" destId="{AA433E64-F101-4197-ABA7-609A85D705D3}" srcOrd="2" destOrd="0" parTransId="{8E94D1DE-F4AF-4089-B2D4-8837F1845A54}" sibTransId="{EBAA7662-7403-4AA3-B558-FFD8915A8E4B}"/>
    <dgm:cxn modelId="{9B6BFE40-EC02-4C44-8936-692E3E8BD058}" type="presOf" srcId="{18BE109D-126F-4F1B-9905-6AAC5009D51F}" destId="{A970B429-F74E-4E0D-9588-C836E48E8A66}" srcOrd="0" destOrd="2" presId="urn:microsoft.com/office/officeart/2005/8/layout/chevron2"/>
    <dgm:cxn modelId="{BCF32D63-D845-43D0-BE81-A84B4555E30A}" srcId="{DB23522E-4892-4488-998C-D1813ECB39A2}" destId="{F2FB4117-BB91-45A1-9311-710C2E655BEC}" srcOrd="0" destOrd="0" parTransId="{A0771313-C1FB-4C57-BEA2-4488FF748C3D}" sibTransId="{AD302BDC-7107-4263-8D5E-7F7D1D194FEE}"/>
    <dgm:cxn modelId="{6A11C243-EE37-470D-8B55-60497A0C9DCC}" srcId="{DB23522E-4892-4488-998C-D1813ECB39A2}" destId="{04BC2E2D-E6C4-40D4-88B8-2ECF680B866E}" srcOrd="1" destOrd="0" parTransId="{03D98CF0-787C-469D-81B8-0CC4F56DC0C6}" sibTransId="{C5469EF6-CCC4-4906-B496-7BBF8AB03117}"/>
    <dgm:cxn modelId="{99001649-A103-4935-A66D-52726A896027}" srcId="{99D49F70-492E-4D55-B204-15C0ECFD96F5}" destId="{5CBB8E03-A027-405B-BD1A-F8DA4F5FEFFD}" srcOrd="1" destOrd="0" parTransId="{229DC63B-33E9-4E82-85DE-3A7E0FC884CE}" sibTransId="{AAEB6C53-AEDD-49DB-AF67-D1CAEC327D03}"/>
    <dgm:cxn modelId="{FB0FEC8B-C68B-4AD2-AD73-5EF7FFA287C3}" type="presOf" srcId="{04BC2E2D-E6C4-40D4-88B8-2ECF680B866E}" destId="{3818D892-565E-4B9C-9E25-6E2A72150F3C}" srcOrd="0" destOrd="1" presId="urn:microsoft.com/office/officeart/2005/8/layout/chevron2"/>
    <dgm:cxn modelId="{537A4797-1CE4-43C7-BCFA-B2C0B098C498}" type="presOf" srcId="{5CBB8E03-A027-405B-BD1A-F8DA4F5FEFFD}" destId="{A970B429-F74E-4E0D-9588-C836E48E8A66}" srcOrd="0" destOrd="1" presId="urn:microsoft.com/office/officeart/2005/8/layout/chevron2"/>
    <dgm:cxn modelId="{5289689C-C87B-445C-BE8F-43F53F51BC22}" type="presOf" srcId="{99D49F70-492E-4D55-B204-15C0ECFD96F5}" destId="{9EC1CA96-A011-4C21-B1AE-26086BC40489}" srcOrd="0" destOrd="0" presId="urn:microsoft.com/office/officeart/2005/8/layout/chevron2"/>
    <dgm:cxn modelId="{4B0925AA-05C6-44EC-BE84-F76ED7C0F8BE}" type="presOf" srcId="{932752DB-9282-40B4-8A96-80ACBD97DD52}" destId="{A970B429-F74E-4E0D-9588-C836E48E8A66}" srcOrd="0" destOrd="0" presId="urn:microsoft.com/office/officeart/2005/8/layout/chevron2"/>
    <dgm:cxn modelId="{27524AB1-3DD2-4436-AD04-DF5691EBEFDA}" type="presOf" srcId="{D6E87ACA-65A2-46B9-9667-A2B600EA1978}" destId="{01BC9D01-55C5-41B1-B3EE-3852E3605CE4}" srcOrd="0" destOrd="0" presId="urn:microsoft.com/office/officeart/2005/8/layout/chevron2"/>
    <dgm:cxn modelId="{694958BC-F487-4FD5-BE5F-6EACB81AB5DE}" type="presOf" srcId="{F2FB4117-BB91-45A1-9311-710C2E655BEC}" destId="{3818D892-565E-4B9C-9E25-6E2A72150F3C}" srcOrd="0" destOrd="0" presId="urn:microsoft.com/office/officeart/2005/8/layout/chevron2"/>
    <dgm:cxn modelId="{79454FC4-1C2D-445F-8BF1-41902B849AC4}" srcId="{D6E87ACA-65A2-46B9-9667-A2B600EA1978}" destId="{DB23522E-4892-4488-998C-D1813ECB39A2}" srcOrd="1" destOrd="0" parTransId="{992B9E88-D0A9-4376-B1F5-BA12ADAFECE2}" sibTransId="{A28F89CB-175D-427E-9082-AE1135A953F5}"/>
    <dgm:cxn modelId="{4589EDCA-FCE8-4CAC-AA90-9B4173EBA386}" type="presOf" srcId="{F747AB5A-2966-4606-BED2-CA633DE8008A}" destId="{3818D892-565E-4B9C-9E25-6E2A72150F3C}" srcOrd="0" destOrd="2" presId="urn:microsoft.com/office/officeart/2005/8/layout/chevron2"/>
    <dgm:cxn modelId="{56DA2FD3-4EE4-4A7F-8086-8E338566B08F}" srcId="{6A158A34-3ADC-4DD3-9DFD-2A5CED5E6E9D}" destId="{3931E880-769F-4321-AF56-0C84B3388BFF}" srcOrd="1" destOrd="0" parTransId="{CB907A05-E4FD-42C0-994D-2AFAAFDDDE2B}" sibTransId="{9142F948-6FAF-4A7E-BE42-89B3C86ACC99}"/>
    <dgm:cxn modelId="{EDD42AD4-7D8B-4016-9A63-192FBA3ADDC9}" srcId="{D6E87ACA-65A2-46B9-9667-A2B600EA1978}" destId="{99D49F70-492E-4D55-B204-15C0ECFD96F5}" srcOrd="0" destOrd="0" parTransId="{E29D5AF2-80FA-46E4-8F80-FB123F49F154}" sibTransId="{34756F34-24CD-4907-92F2-710A3FB9D61D}"/>
    <dgm:cxn modelId="{6832AFDA-D2CB-4672-B518-645E18B29DEA}" type="presOf" srcId="{AA433E64-F101-4197-ABA7-609A85D705D3}" destId="{627039AE-D4A9-49EE-B651-5683AF304045}" srcOrd="0" destOrd="2" presId="urn:microsoft.com/office/officeart/2005/8/layout/chevron2"/>
    <dgm:cxn modelId="{982FE8DC-BF1C-427D-87FC-F99B04053CC4}" type="presOf" srcId="{115205C4-ACD9-4DD6-BFD1-55E708CF0500}" destId="{627039AE-D4A9-49EE-B651-5683AF304045}" srcOrd="0" destOrd="0" presId="urn:microsoft.com/office/officeart/2005/8/layout/chevron2"/>
    <dgm:cxn modelId="{089512EC-C339-41EB-B46B-CC1C88E1E073}" srcId="{99D49F70-492E-4D55-B204-15C0ECFD96F5}" destId="{932752DB-9282-40B4-8A96-80ACBD97DD52}" srcOrd="0" destOrd="0" parTransId="{7EC7E8C9-4499-4C08-BA22-1A2E70A29BA9}" sibTransId="{2288E3EC-B49A-4318-81E5-0DC9E8D6AFC3}"/>
    <dgm:cxn modelId="{1D9DEFF0-7E89-4BF4-B911-3AF11EE075F3}" type="presOf" srcId="{6A158A34-3ADC-4DD3-9DFD-2A5CED5E6E9D}" destId="{22664D9F-B6E7-4D37-9DFF-D8E8BA2F2A9F}" srcOrd="0" destOrd="0" presId="urn:microsoft.com/office/officeart/2005/8/layout/chevron2"/>
    <dgm:cxn modelId="{EAF342F7-27BE-4701-926D-697525EF5BBA}" srcId="{DB23522E-4892-4488-998C-D1813ECB39A2}" destId="{F747AB5A-2966-4606-BED2-CA633DE8008A}" srcOrd="2" destOrd="0" parTransId="{AFBCFA2F-BDF5-46DB-9C19-416BD34C7353}" sibTransId="{05580773-7E94-496B-8DFD-A5C927E590D0}"/>
    <dgm:cxn modelId="{F795947A-51FF-474B-9C3E-1D644B184A48}" type="presParOf" srcId="{01BC9D01-55C5-41B1-B3EE-3852E3605CE4}" destId="{AA4F1F5D-5682-4691-8CDE-3A2F2226DC3B}" srcOrd="0" destOrd="0" presId="urn:microsoft.com/office/officeart/2005/8/layout/chevron2"/>
    <dgm:cxn modelId="{766325FF-D8CA-4B4F-A321-E45669F33A12}" type="presParOf" srcId="{AA4F1F5D-5682-4691-8CDE-3A2F2226DC3B}" destId="{9EC1CA96-A011-4C21-B1AE-26086BC40489}" srcOrd="0" destOrd="0" presId="urn:microsoft.com/office/officeart/2005/8/layout/chevron2"/>
    <dgm:cxn modelId="{389702EF-4D66-4A9F-B48A-2954BE1F5062}" type="presParOf" srcId="{AA4F1F5D-5682-4691-8CDE-3A2F2226DC3B}" destId="{A970B429-F74E-4E0D-9588-C836E48E8A66}" srcOrd="1" destOrd="0" presId="urn:microsoft.com/office/officeart/2005/8/layout/chevron2"/>
    <dgm:cxn modelId="{913AF945-B064-4708-941C-0AE8D2862D44}" type="presParOf" srcId="{01BC9D01-55C5-41B1-B3EE-3852E3605CE4}" destId="{CF3D4D2C-A8B7-4A87-BF90-8C784806CB1D}" srcOrd="1" destOrd="0" presId="urn:microsoft.com/office/officeart/2005/8/layout/chevron2"/>
    <dgm:cxn modelId="{5FEDA5E7-8A1D-43DE-BEF7-F2280B556DF2}" type="presParOf" srcId="{01BC9D01-55C5-41B1-B3EE-3852E3605CE4}" destId="{54C486CC-55C9-411E-BAFA-A5250E978636}" srcOrd="2" destOrd="0" presId="urn:microsoft.com/office/officeart/2005/8/layout/chevron2"/>
    <dgm:cxn modelId="{3B9835F1-6AEE-4D0A-872B-2EB0182338CF}" type="presParOf" srcId="{54C486CC-55C9-411E-BAFA-A5250E978636}" destId="{0A5A45FB-58D8-4160-B9D1-70F27EA536E4}" srcOrd="0" destOrd="0" presId="urn:microsoft.com/office/officeart/2005/8/layout/chevron2"/>
    <dgm:cxn modelId="{D274FD63-1CAF-4CB4-970B-344CB83C138F}" type="presParOf" srcId="{54C486CC-55C9-411E-BAFA-A5250E978636}" destId="{3818D892-565E-4B9C-9E25-6E2A72150F3C}" srcOrd="1" destOrd="0" presId="urn:microsoft.com/office/officeart/2005/8/layout/chevron2"/>
    <dgm:cxn modelId="{BA5D04E0-2146-4914-A523-2B81A935097C}" type="presParOf" srcId="{01BC9D01-55C5-41B1-B3EE-3852E3605CE4}" destId="{DC3EAD93-E634-4EA5-A5FE-A5CE21B03EB3}" srcOrd="3" destOrd="0" presId="urn:microsoft.com/office/officeart/2005/8/layout/chevron2"/>
    <dgm:cxn modelId="{FD7D1413-C052-4A1B-8983-80044F62F445}" type="presParOf" srcId="{01BC9D01-55C5-41B1-B3EE-3852E3605CE4}" destId="{EFB40318-C859-463F-9359-5C1364F62EDC}" srcOrd="4" destOrd="0" presId="urn:microsoft.com/office/officeart/2005/8/layout/chevron2"/>
    <dgm:cxn modelId="{C554877A-F387-4733-883C-2057F109DAC5}" type="presParOf" srcId="{EFB40318-C859-463F-9359-5C1364F62EDC}" destId="{22664D9F-B6E7-4D37-9DFF-D8E8BA2F2A9F}" srcOrd="0" destOrd="0" presId="urn:microsoft.com/office/officeart/2005/8/layout/chevron2"/>
    <dgm:cxn modelId="{64BA1F24-2909-4DCB-8DB0-DAB51D238366}" type="presParOf" srcId="{EFB40318-C859-463F-9359-5C1364F62EDC}" destId="{627039AE-D4A9-49EE-B651-5683AF30404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D4C1866-074A-4BEF-99DD-7E4D3CBA2829}" type="doc">
      <dgm:prSet loTypeId="urn:microsoft.com/office/officeart/2005/8/layout/hierarchy5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973D6C8B-ECF9-4D68-8415-7B26D3469B84}">
      <dgm:prSet/>
      <dgm:spPr/>
      <dgm:t>
        <a:bodyPr/>
        <a:lstStyle/>
        <a:p>
          <a:r>
            <a:rPr lang="en-US" b="0" i="0" dirty="0"/>
            <a:t>Idea</a:t>
          </a:r>
          <a:endParaRPr lang="en-US" dirty="0"/>
        </a:p>
      </dgm:t>
    </dgm:pt>
    <dgm:pt modelId="{234B956C-0BB3-4C61-B9E4-61C8D12E8B48}" type="parTrans" cxnId="{7C9D206A-3DEA-4F3A-9E60-568B8CBE0372}">
      <dgm:prSet/>
      <dgm:spPr/>
      <dgm:t>
        <a:bodyPr/>
        <a:lstStyle/>
        <a:p>
          <a:endParaRPr lang="en-US"/>
        </a:p>
      </dgm:t>
    </dgm:pt>
    <dgm:pt modelId="{E867E816-3550-46CB-AA06-67FE7B712FDD}" type="sibTrans" cxnId="{7C9D206A-3DEA-4F3A-9E60-568B8CBE0372}">
      <dgm:prSet/>
      <dgm:spPr/>
      <dgm:t>
        <a:bodyPr/>
        <a:lstStyle/>
        <a:p>
          <a:endParaRPr lang="en-US"/>
        </a:p>
      </dgm:t>
    </dgm:pt>
    <dgm:pt modelId="{07DCDEE5-13E4-462D-B835-F7CBE3B43226}">
      <dgm:prSet/>
      <dgm:spPr/>
      <dgm:t>
        <a:bodyPr/>
        <a:lstStyle/>
        <a:p>
          <a:r>
            <a:rPr lang="en-US" b="0" i="0" dirty="0"/>
            <a:t>Epic 1</a:t>
          </a:r>
          <a:endParaRPr lang="en-US" dirty="0"/>
        </a:p>
      </dgm:t>
    </dgm:pt>
    <dgm:pt modelId="{B1469590-E2DD-41C2-9254-E44D50258B26}" type="parTrans" cxnId="{35ECC0FE-CC8D-47A3-8B05-B90C5C20A3AB}">
      <dgm:prSet/>
      <dgm:spPr/>
      <dgm:t>
        <a:bodyPr/>
        <a:lstStyle/>
        <a:p>
          <a:endParaRPr lang="en-US"/>
        </a:p>
      </dgm:t>
    </dgm:pt>
    <dgm:pt modelId="{53E4CC45-8C8E-44F3-8FF6-1F762820743A}" type="sibTrans" cxnId="{35ECC0FE-CC8D-47A3-8B05-B90C5C20A3AB}">
      <dgm:prSet/>
      <dgm:spPr/>
      <dgm:t>
        <a:bodyPr/>
        <a:lstStyle/>
        <a:p>
          <a:endParaRPr lang="en-US"/>
        </a:p>
      </dgm:t>
    </dgm:pt>
    <dgm:pt modelId="{1DBAEC4A-A5F9-43EB-BFF9-E76EBFEEFEBB}">
      <dgm:prSet/>
      <dgm:spPr/>
      <dgm:t>
        <a:bodyPr/>
        <a:lstStyle/>
        <a:p>
          <a:r>
            <a:rPr lang="en-US" b="0" i="0" dirty="0"/>
            <a:t>Theme C</a:t>
          </a:r>
          <a:endParaRPr lang="en-US" dirty="0"/>
        </a:p>
      </dgm:t>
    </dgm:pt>
    <dgm:pt modelId="{E70A0BC4-C43D-4566-B0D3-B0AF80B3FC2F}" type="parTrans" cxnId="{55C8A891-AEE3-49F9-9615-A2606C90D5EE}">
      <dgm:prSet/>
      <dgm:spPr/>
      <dgm:t>
        <a:bodyPr/>
        <a:lstStyle/>
        <a:p>
          <a:endParaRPr lang="en-US"/>
        </a:p>
      </dgm:t>
    </dgm:pt>
    <dgm:pt modelId="{B4286796-A912-4667-A833-AD9464812F06}" type="sibTrans" cxnId="{55C8A891-AEE3-49F9-9615-A2606C90D5EE}">
      <dgm:prSet/>
      <dgm:spPr/>
      <dgm:t>
        <a:bodyPr/>
        <a:lstStyle/>
        <a:p>
          <a:endParaRPr lang="en-US"/>
        </a:p>
      </dgm:t>
    </dgm:pt>
    <dgm:pt modelId="{B20BEE07-E2FE-4F0E-B299-3BEFC2FE6F23}">
      <dgm:prSet/>
      <dgm:spPr/>
      <dgm:t>
        <a:bodyPr/>
        <a:lstStyle/>
        <a:p>
          <a:r>
            <a:rPr lang="en-US" b="0" i="0" dirty="0"/>
            <a:t>Feature I</a:t>
          </a:r>
          <a:endParaRPr lang="en-US" dirty="0"/>
        </a:p>
      </dgm:t>
    </dgm:pt>
    <dgm:pt modelId="{F9DFDA5C-AC27-45A2-A8BE-5E74EFC40ECA}" type="parTrans" cxnId="{DFAD8CA5-78CA-4381-9CB4-D7EBC9889E2B}">
      <dgm:prSet/>
      <dgm:spPr/>
      <dgm:t>
        <a:bodyPr/>
        <a:lstStyle/>
        <a:p>
          <a:endParaRPr lang="en-US"/>
        </a:p>
      </dgm:t>
    </dgm:pt>
    <dgm:pt modelId="{70CAAB89-5739-4599-8290-85AF5B0EB47C}" type="sibTrans" cxnId="{DFAD8CA5-78CA-4381-9CB4-D7EBC9889E2B}">
      <dgm:prSet/>
      <dgm:spPr/>
      <dgm:t>
        <a:bodyPr/>
        <a:lstStyle/>
        <a:p>
          <a:endParaRPr lang="en-US"/>
        </a:p>
      </dgm:t>
    </dgm:pt>
    <dgm:pt modelId="{56A23C29-BEB2-46CB-883B-3691F5343B0D}">
      <dgm:prSet/>
      <dgm:spPr/>
      <dgm:t>
        <a:bodyPr/>
        <a:lstStyle/>
        <a:p>
          <a:r>
            <a:rPr lang="en-US" b="0" i="0" dirty="0"/>
            <a:t>Need a</a:t>
          </a:r>
          <a:endParaRPr lang="en-US" dirty="0"/>
        </a:p>
      </dgm:t>
    </dgm:pt>
    <dgm:pt modelId="{7D830ABB-BCD8-4278-B595-C75EC68FA880}" type="parTrans" cxnId="{21583EA6-21C3-41E1-A50E-C065015573E9}">
      <dgm:prSet/>
      <dgm:spPr/>
      <dgm:t>
        <a:bodyPr/>
        <a:lstStyle/>
        <a:p>
          <a:endParaRPr lang="en-US"/>
        </a:p>
      </dgm:t>
    </dgm:pt>
    <dgm:pt modelId="{A8EE09FF-E9DA-461E-A019-968E3A294014}" type="sibTrans" cxnId="{21583EA6-21C3-41E1-A50E-C065015573E9}">
      <dgm:prSet/>
      <dgm:spPr/>
      <dgm:t>
        <a:bodyPr/>
        <a:lstStyle/>
        <a:p>
          <a:endParaRPr lang="en-US"/>
        </a:p>
      </dgm:t>
    </dgm:pt>
    <dgm:pt modelId="{B85BB844-74F7-4423-8419-5F7E7E4BA703}">
      <dgm:prSet phldrT="[Text]"/>
      <dgm:spPr/>
      <dgm:t>
        <a:bodyPr/>
        <a:lstStyle/>
        <a:p>
          <a:r>
            <a:rPr lang="en-US" dirty="0"/>
            <a:t>Epic 2</a:t>
          </a:r>
        </a:p>
      </dgm:t>
    </dgm:pt>
    <dgm:pt modelId="{746CF9BE-DC08-4FB4-847F-4946649E38F2}" type="parTrans" cxnId="{3790F037-B8B9-4A70-99B5-A84FFDECCF17}">
      <dgm:prSet/>
      <dgm:spPr/>
      <dgm:t>
        <a:bodyPr/>
        <a:lstStyle/>
        <a:p>
          <a:endParaRPr lang="en-US"/>
        </a:p>
      </dgm:t>
    </dgm:pt>
    <dgm:pt modelId="{C5DE7421-7A27-4810-BA07-FEF1116DFA50}" type="sibTrans" cxnId="{3790F037-B8B9-4A70-99B5-A84FFDECCF17}">
      <dgm:prSet/>
      <dgm:spPr/>
      <dgm:t>
        <a:bodyPr/>
        <a:lstStyle/>
        <a:p>
          <a:endParaRPr lang="en-US"/>
        </a:p>
      </dgm:t>
    </dgm:pt>
    <dgm:pt modelId="{F6E1B4F2-FA39-4EE4-AF4C-5BFCDC828FE5}">
      <dgm:prSet phldrT="[Text]"/>
      <dgm:spPr/>
      <dgm:t>
        <a:bodyPr/>
        <a:lstStyle/>
        <a:p>
          <a:r>
            <a:rPr lang="en-US" dirty="0"/>
            <a:t>Theme D</a:t>
          </a:r>
        </a:p>
      </dgm:t>
    </dgm:pt>
    <dgm:pt modelId="{241701A6-C779-4AB4-96B9-E2BCE069A56B}" type="parTrans" cxnId="{1D0963DA-EEDE-457E-BF10-C286085BEAF7}">
      <dgm:prSet/>
      <dgm:spPr/>
      <dgm:t>
        <a:bodyPr/>
        <a:lstStyle/>
        <a:p>
          <a:endParaRPr lang="en-US"/>
        </a:p>
      </dgm:t>
    </dgm:pt>
    <dgm:pt modelId="{E8C131CC-6B39-43E3-A3F8-A2C9CEB53503}" type="sibTrans" cxnId="{1D0963DA-EEDE-457E-BF10-C286085BEAF7}">
      <dgm:prSet/>
      <dgm:spPr/>
      <dgm:t>
        <a:bodyPr/>
        <a:lstStyle/>
        <a:p>
          <a:endParaRPr lang="en-US"/>
        </a:p>
      </dgm:t>
    </dgm:pt>
    <dgm:pt modelId="{E04CB87B-7693-4F04-96DE-922D64207DCD}">
      <dgm:prSet phldrT="[Text]"/>
      <dgm:spPr/>
      <dgm:t>
        <a:bodyPr/>
        <a:lstStyle/>
        <a:p>
          <a:r>
            <a:rPr lang="en-US" dirty="0"/>
            <a:t>Theme  A</a:t>
          </a:r>
        </a:p>
      </dgm:t>
    </dgm:pt>
    <dgm:pt modelId="{EA806DD9-A978-4267-8EA9-C1871D86B228}" type="parTrans" cxnId="{1CFC778A-2FD5-4506-9DE6-B21456A574ED}">
      <dgm:prSet/>
      <dgm:spPr/>
      <dgm:t>
        <a:bodyPr/>
        <a:lstStyle/>
        <a:p>
          <a:endParaRPr lang="en-US"/>
        </a:p>
      </dgm:t>
    </dgm:pt>
    <dgm:pt modelId="{7BD51CBA-2B36-44C7-9A3D-8A3DF2473274}" type="sibTrans" cxnId="{1CFC778A-2FD5-4506-9DE6-B21456A574ED}">
      <dgm:prSet/>
      <dgm:spPr/>
      <dgm:t>
        <a:bodyPr/>
        <a:lstStyle/>
        <a:p>
          <a:endParaRPr lang="en-US"/>
        </a:p>
      </dgm:t>
    </dgm:pt>
    <dgm:pt modelId="{872D821F-9CD4-45C6-A7E4-21666AB86E6A}">
      <dgm:prSet phldrT="[Text]"/>
      <dgm:spPr/>
      <dgm:t>
        <a:bodyPr/>
        <a:lstStyle/>
        <a:p>
          <a:r>
            <a:rPr lang="en-US" dirty="0"/>
            <a:t>Theme B</a:t>
          </a:r>
        </a:p>
      </dgm:t>
    </dgm:pt>
    <dgm:pt modelId="{4A28C2E6-AE7A-498B-85A8-DA7F37A3C864}" type="parTrans" cxnId="{5546E3E3-96D0-4FCD-994D-90393CF5DF4D}">
      <dgm:prSet/>
      <dgm:spPr/>
      <dgm:t>
        <a:bodyPr/>
        <a:lstStyle/>
        <a:p>
          <a:endParaRPr lang="en-US"/>
        </a:p>
      </dgm:t>
    </dgm:pt>
    <dgm:pt modelId="{BE0DE1CD-636E-4A92-BCA6-6B3813660FF0}" type="sibTrans" cxnId="{5546E3E3-96D0-4FCD-994D-90393CF5DF4D}">
      <dgm:prSet/>
      <dgm:spPr/>
      <dgm:t>
        <a:bodyPr/>
        <a:lstStyle/>
        <a:p>
          <a:endParaRPr lang="en-US"/>
        </a:p>
      </dgm:t>
    </dgm:pt>
    <dgm:pt modelId="{EFDCD443-FB5B-4992-9542-EA82E5F06E6B}">
      <dgm:prSet phldrT="[Text]"/>
      <dgm:spPr/>
      <dgm:t>
        <a:bodyPr/>
        <a:lstStyle/>
        <a:p>
          <a:r>
            <a:rPr lang="en-US" dirty="0"/>
            <a:t>Feature II</a:t>
          </a:r>
        </a:p>
      </dgm:t>
    </dgm:pt>
    <dgm:pt modelId="{FFA8EC0B-CE31-468D-951C-045BBD378753}" type="parTrans" cxnId="{A926E9E7-3B70-4647-A784-D02212DEB0DD}">
      <dgm:prSet/>
      <dgm:spPr/>
      <dgm:t>
        <a:bodyPr/>
        <a:lstStyle/>
        <a:p>
          <a:endParaRPr lang="en-US"/>
        </a:p>
      </dgm:t>
    </dgm:pt>
    <dgm:pt modelId="{7B503623-D223-45CD-A0DB-639DAFFB6170}" type="sibTrans" cxnId="{A926E9E7-3B70-4647-A784-D02212DEB0DD}">
      <dgm:prSet/>
      <dgm:spPr/>
      <dgm:t>
        <a:bodyPr/>
        <a:lstStyle/>
        <a:p>
          <a:endParaRPr lang="en-US"/>
        </a:p>
      </dgm:t>
    </dgm:pt>
    <dgm:pt modelId="{BAC33290-8E83-4A26-9891-72E2CFE3457A}">
      <dgm:prSet phldrT="[Text]"/>
      <dgm:spPr/>
      <dgm:t>
        <a:bodyPr/>
        <a:lstStyle/>
        <a:p>
          <a:r>
            <a:rPr lang="en-US" dirty="0"/>
            <a:t>Need b</a:t>
          </a:r>
        </a:p>
      </dgm:t>
    </dgm:pt>
    <dgm:pt modelId="{A9D0F071-16BA-46A2-9D4E-4147EEFF8E78}" type="parTrans" cxnId="{30223A02-79E3-4192-A494-EA5A63500585}">
      <dgm:prSet/>
      <dgm:spPr/>
      <dgm:t>
        <a:bodyPr/>
        <a:lstStyle/>
        <a:p>
          <a:endParaRPr lang="en-US"/>
        </a:p>
      </dgm:t>
    </dgm:pt>
    <dgm:pt modelId="{64E15CD0-9BE3-457C-97C1-6082DF2065FD}" type="sibTrans" cxnId="{30223A02-79E3-4192-A494-EA5A63500585}">
      <dgm:prSet/>
      <dgm:spPr/>
      <dgm:t>
        <a:bodyPr/>
        <a:lstStyle/>
        <a:p>
          <a:endParaRPr lang="en-US"/>
        </a:p>
      </dgm:t>
    </dgm:pt>
    <dgm:pt modelId="{B31AE0A4-CF54-4193-8B8C-30757A45A7E6}">
      <dgm:prSet phldrT="[Text]"/>
      <dgm:spPr/>
      <dgm:t>
        <a:bodyPr/>
        <a:lstStyle/>
        <a:p>
          <a:r>
            <a:rPr lang="en-US" dirty="0"/>
            <a:t>Need c</a:t>
          </a:r>
        </a:p>
      </dgm:t>
    </dgm:pt>
    <dgm:pt modelId="{892CB5F2-29EE-44D8-B6DE-3C5E03AD940C}" type="parTrans" cxnId="{F4209661-C003-4EEA-8A12-B12D92FB31A3}">
      <dgm:prSet/>
      <dgm:spPr/>
      <dgm:t>
        <a:bodyPr/>
        <a:lstStyle/>
        <a:p>
          <a:endParaRPr lang="en-US"/>
        </a:p>
      </dgm:t>
    </dgm:pt>
    <dgm:pt modelId="{9D077DE0-71EE-4665-BD13-44EB65BCD8A7}" type="sibTrans" cxnId="{F4209661-C003-4EEA-8A12-B12D92FB31A3}">
      <dgm:prSet/>
      <dgm:spPr/>
      <dgm:t>
        <a:bodyPr/>
        <a:lstStyle/>
        <a:p>
          <a:endParaRPr lang="en-US"/>
        </a:p>
      </dgm:t>
    </dgm:pt>
    <dgm:pt modelId="{9948CA29-7001-4FFF-B64B-FCB95FADAFC8}" type="pres">
      <dgm:prSet presAssocID="{CD4C1866-074A-4BEF-99DD-7E4D3CBA282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EC1591B-FDD5-4619-8E29-F45597A737FA}" type="pres">
      <dgm:prSet presAssocID="{CD4C1866-074A-4BEF-99DD-7E4D3CBA2829}" presName="hierFlow" presStyleCnt="0"/>
      <dgm:spPr/>
    </dgm:pt>
    <dgm:pt modelId="{C0BF809D-74ED-4D38-94A3-1C366E70EA79}" type="pres">
      <dgm:prSet presAssocID="{CD4C1866-074A-4BEF-99DD-7E4D3CBA282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C7A1DFF5-3326-4412-B9F3-025D0C48819C}" type="pres">
      <dgm:prSet presAssocID="{973D6C8B-ECF9-4D68-8415-7B26D3469B84}" presName="Name17" presStyleCnt="0"/>
      <dgm:spPr/>
    </dgm:pt>
    <dgm:pt modelId="{32A36250-797C-430D-9E9C-C1EE157ABF18}" type="pres">
      <dgm:prSet presAssocID="{973D6C8B-ECF9-4D68-8415-7B26D3469B84}" presName="level1Shape" presStyleLbl="node0" presStyleIdx="0" presStyleCnt="1">
        <dgm:presLayoutVars>
          <dgm:chPref val="3"/>
        </dgm:presLayoutVars>
      </dgm:prSet>
      <dgm:spPr/>
    </dgm:pt>
    <dgm:pt modelId="{53BE9490-C3BF-4CD9-B1AF-356E4D25F98D}" type="pres">
      <dgm:prSet presAssocID="{973D6C8B-ECF9-4D68-8415-7B26D3469B84}" presName="hierChild2" presStyleCnt="0"/>
      <dgm:spPr/>
    </dgm:pt>
    <dgm:pt modelId="{FA29CCD4-A819-4306-9240-D5473C71D06A}" type="pres">
      <dgm:prSet presAssocID="{B1469590-E2DD-41C2-9254-E44D50258B26}" presName="Name25" presStyleLbl="parChTrans1D2" presStyleIdx="0" presStyleCnt="2"/>
      <dgm:spPr/>
    </dgm:pt>
    <dgm:pt modelId="{1B17689C-2EBF-4968-8DBE-BD4E2F2DDFA3}" type="pres">
      <dgm:prSet presAssocID="{B1469590-E2DD-41C2-9254-E44D50258B26}" presName="connTx" presStyleLbl="parChTrans1D2" presStyleIdx="0" presStyleCnt="2"/>
      <dgm:spPr/>
    </dgm:pt>
    <dgm:pt modelId="{DB562E28-D978-4E73-8C59-371170ADEC61}" type="pres">
      <dgm:prSet presAssocID="{07DCDEE5-13E4-462D-B835-F7CBE3B43226}" presName="Name30" presStyleCnt="0"/>
      <dgm:spPr/>
    </dgm:pt>
    <dgm:pt modelId="{75722DE9-FB12-478F-BFDB-827DEF49787E}" type="pres">
      <dgm:prSet presAssocID="{07DCDEE5-13E4-462D-B835-F7CBE3B43226}" presName="level2Shape" presStyleLbl="node2" presStyleIdx="0" presStyleCnt="2"/>
      <dgm:spPr/>
    </dgm:pt>
    <dgm:pt modelId="{CD84C61A-190D-4FAD-9DDC-3C4DC8632049}" type="pres">
      <dgm:prSet presAssocID="{07DCDEE5-13E4-462D-B835-F7CBE3B43226}" presName="hierChild3" presStyleCnt="0"/>
      <dgm:spPr/>
    </dgm:pt>
    <dgm:pt modelId="{A702C910-EB15-4BF1-B3AF-8D4A7E4468F6}" type="pres">
      <dgm:prSet presAssocID="{EA806DD9-A978-4267-8EA9-C1871D86B228}" presName="Name25" presStyleLbl="parChTrans1D3" presStyleIdx="0" presStyleCnt="4"/>
      <dgm:spPr/>
    </dgm:pt>
    <dgm:pt modelId="{5591BE4D-483C-4E11-8D40-F87FA0F50000}" type="pres">
      <dgm:prSet presAssocID="{EA806DD9-A978-4267-8EA9-C1871D86B228}" presName="connTx" presStyleLbl="parChTrans1D3" presStyleIdx="0" presStyleCnt="4"/>
      <dgm:spPr/>
    </dgm:pt>
    <dgm:pt modelId="{9A14D0A3-DBAE-48C1-979B-6761145EA30D}" type="pres">
      <dgm:prSet presAssocID="{E04CB87B-7693-4F04-96DE-922D64207DCD}" presName="Name30" presStyleCnt="0"/>
      <dgm:spPr/>
    </dgm:pt>
    <dgm:pt modelId="{65EE7463-E372-46B2-BF36-D2B14D176D21}" type="pres">
      <dgm:prSet presAssocID="{E04CB87B-7693-4F04-96DE-922D64207DCD}" presName="level2Shape" presStyleLbl="node3" presStyleIdx="0" presStyleCnt="4"/>
      <dgm:spPr/>
    </dgm:pt>
    <dgm:pt modelId="{7FE600C2-98E6-4A0A-9354-46681BDC00F7}" type="pres">
      <dgm:prSet presAssocID="{E04CB87B-7693-4F04-96DE-922D64207DCD}" presName="hierChild3" presStyleCnt="0"/>
      <dgm:spPr/>
    </dgm:pt>
    <dgm:pt modelId="{226AB5B8-D6C6-49E5-AFD6-11AFA41133E9}" type="pres">
      <dgm:prSet presAssocID="{4A28C2E6-AE7A-498B-85A8-DA7F37A3C864}" presName="Name25" presStyleLbl="parChTrans1D3" presStyleIdx="1" presStyleCnt="4"/>
      <dgm:spPr/>
    </dgm:pt>
    <dgm:pt modelId="{2E132D8C-FE76-4DDC-BE34-39FF37178C17}" type="pres">
      <dgm:prSet presAssocID="{4A28C2E6-AE7A-498B-85A8-DA7F37A3C864}" presName="connTx" presStyleLbl="parChTrans1D3" presStyleIdx="1" presStyleCnt="4"/>
      <dgm:spPr/>
    </dgm:pt>
    <dgm:pt modelId="{C96923BA-9B67-43BE-8DB9-97D79B524AFE}" type="pres">
      <dgm:prSet presAssocID="{872D821F-9CD4-45C6-A7E4-21666AB86E6A}" presName="Name30" presStyleCnt="0"/>
      <dgm:spPr/>
    </dgm:pt>
    <dgm:pt modelId="{0931F26E-D16D-4A24-BE84-90FF721F12F8}" type="pres">
      <dgm:prSet presAssocID="{872D821F-9CD4-45C6-A7E4-21666AB86E6A}" presName="level2Shape" presStyleLbl="node3" presStyleIdx="1" presStyleCnt="4"/>
      <dgm:spPr/>
    </dgm:pt>
    <dgm:pt modelId="{4952A8AA-2605-4726-873E-388ECCB98552}" type="pres">
      <dgm:prSet presAssocID="{872D821F-9CD4-45C6-A7E4-21666AB86E6A}" presName="hierChild3" presStyleCnt="0"/>
      <dgm:spPr/>
    </dgm:pt>
    <dgm:pt modelId="{1B0AD6F8-918B-483D-9599-E26CD3D4AC5F}" type="pres">
      <dgm:prSet presAssocID="{746CF9BE-DC08-4FB4-847F-4946649E38F2}" presName="Name25" presStyleLbl="parChTrans1D2" presStyleIdx="1" presStyleCnt="2"/>
      <dgm:spPr/>
    </dgm:pt>
    <dgm:pt modelId="{5201EC82-AD0E-4C12-B687-E82E3A899B99}" type="pres">
      <dgm:prSet presAssocID="{746CF9BE-DC08-4FB4-847F-4946649E38F2}" presName="connTx" presStyleLbl="parChTrans1D2" presStyleIdx="1" presStyleCnt="2"/>
      <dgm:spPr/>
    </dgm:pt>
    <dgm:pt modelId="{3FFB9593-2535-45C2-A030-9C33A724B44E}" type="pres">
      <dgm:prSet presAssocID="{B85BB844-74F7-4423-8419-5F7E7E4BA703}" presName="Name30" presStyleCnt="0"/>
      <dgm:spPr/>
    </dgm:pt>
    <dgm:pt modelId="{32B93AED-B51A-48A0-965B-526BC2BC2190}" type="pres">
      <dgm:prSet presAssocID="{B85BB844-74F7-4423-8419-5F7E7E4BA703}" presName="level2Shape" presStyleLbl="node2" presStyleIdx="1" presStyleCnt="2"/>
      <dgm:spPr/>
    </dgm:pt>
    <dgm:pt modelId="{4466C8F0-5B84-4B7A-8A94-B2D17BD6B842}" type="pres">
      <dgm:prSet presAssocID="{B85BB844-74F7-4423-8419-5F7E7E4BA703}" presName="hierChild3" presStyleCnt="0"/>
      <dgm:spPr/>
    </dgm:pt>
    <dgm:pt modelId="{B0D33A76-3A7A-4B95-BEC3-04E48A6DD2F1}" type="pres">
      <dgm:prSet presAssocID="{E70A0BC4-C43D-4566-B0D3-B0AF80B3FC2F}" presName="Name25" presStyleLbl="parChTrans1D3" presStyleIdx="2" presStyleCnt="4"/>
      <dgm:spPr/>
    </dgm:pt>
    <dgm:pt modelId="{A18E37F4-AF6B-46B7-B370-8BD65CD94F33}" type="pres">
      <dgm:prSet presAssocID="{E70A0BC4-C43D-4566-B0D3-B0AF80B3FC2F}" presName="connTx" presStyleLbl="parChTrans1D3" presStyleIdx="2" presStyleCnt="4"/>
      <dgm:spPr/>
    </dgm:pt>
    <dgm:pt modelId="{4B638EFC-D663-480A-AA50-512F55F62FB0}" type="pres">
      <dgm:prSet presAssocID="{1DBAEC4A-A5F9-43EB-BFF9-E76EBFEEFEBB}" presName="Name30" presStyleCnt="0"/>
      <dgm:spPr/>
    </dgm:pt>
    <dgm:pt modelId="{02281BDC-76CE-4CB0-9515-9EAAFADA1544}" type="pres">
      <dgm:prSet presAssocID="{1DBAEC4A-A5F9-43EB-BFF9-E76EBFEEFEBB}" presName="level2Shape" presStyleLbl="node3" presStyleIdx="2" presStyleCnt="4"/>
      <dgm:spPr/>
    </dgm:pt>
    <dgm:pt modelId="{DEEAFE21-DB8C-4191-8290-1BBB4021188D}" type="pres">
      <dgm:prSet presAssocID="{1DBAEC4A-A5F9-43EB-BFF9-E76EBFEEFEBB}" presName="hierChild3" presStyleCnt="0"/>
      <dgm:spPr/>
    </dgm:pt>
    <dgm:pt modelId="{47490566-8810-4DE9-8754-A002C949A3EB}" type="pres">
      <dgm:prSet presAssocID="{241701A6-C779-4AB4-96B9-E2BCE069A56B}" presName="Name25" presStyleLbl="parChTrans1D3" presStyleIdx="3" presStyleCnt="4"/>
      <dgm:spPr/>
    </dgm:pt>
    <dgm:pt modelId="{A4EB166F-2391-41C3-A439-6606BAC2365F}" type="pres">
      <dgm:prSet presAssocID="{241701A6-C779-4AB4-96B9-E2BCE069A56B}" presName="connTx" presStyleLbl="parChTrans1D3" presStyleIdx="3" presStyleCnt="4"/>
      <dgm:spPr/>
    </dgm:pt>
    <dgm:pt modelId="{7348FF87-3A59-497C-9770-2E2563D94FD2}" type="pres">
      <dgm:prSet presAssocID="{F6E1B4F2-FA39-4EE4-AF4C-5BFCDC828FE5}" presName="Name30" presStyleCnt="0"/>
      <dgm:spPr/>
    </dgm:pt>
    <dgm:pt modelId="{3837791F-A8EB-45F2-A656-82FAC1FC1BAA}" type="pres">
      <dgm:prSet presAssocID="{F6E1B4F2-FA39-4EE4-AF4C-5BFCDC828FE5}" presName="level2Shape" presStyleLbl="node3" presStyleIdx="3" presStyleCnt="4"/>
      <dgm:spPr/>
    </dgm:pt>
    <dgm:pt modelId="{23AC947E-9BF8-4032-B2C1-9F720A712D51}" type="pres">
      <dgm:prSet presAssocID="{F6E1B4F2-FA39-4EE4-AF4C-5BFCDC828FE5}" presName="hierChild3" presStyleCnt="0"/>
      <dgm:spPr/>
    </dgm:pt>
    <dgm:pt modelId="{2555EA42-D889-4BAE-A1F3-BAE9595A6030}" type="pres">
      <dgm:prSet presAssocID="{F9DFDA5C-AC27-45A2-A8BE-5E74EFC40ECA}" presName="Name25" presStyleLbl="parChTrans1D4" presStyleIdx="0" presStyleCnt="5"/>
      <dgm:spPr/>
    </dgm:pt>
    <dgm:pt modelId="{49F30AFE-3947-468B-95D9-FCB77F96FE14}" type="pres">
      <dgm:prSet presAssocID="{F9DFDA5C-AC27-45A2-A8BE-5E74EFC40ECA}" presName="connTx" presStyleLbl="parChTrans1D4" presStyleIdx="0" presStyleCnt="5"/>
      <dgm:spPr/>
    </dgm:pt>
    <dgm:pt modelId="{A5653A28-3BA9-4E6D-BDAC-97DCF818AAA0}" type="pres">
      <dgm:prSet presAssocID="{B20BEE07-E2FE-4F0E-B299-3BEFC2FE6F23}" presName="Name30" presStyleCnt="0"/>
      <dgm:spPr/>
    </dgm:pt>
    <dgm:pt modelId="{5A375837-E097-4ED5-8DFA-B68DBE2DACF2}" type="pres">
      <dgm:prSet presAssocID="{B20BEE07-E2FE-4F0E-B299-3BEFC2FE6F23}" presName="level2Shape" presStyleLbl="node4" presStyleIdx="0" presStyleCnt="5"/>
      <dgm:spPr/>
    </dgm:pt>
    <dgm:pt modelId="{B4D39923-5847-4D06-B5EC-67177937C82C}" type="pres">
      <dgm:prSet presAssocID="{B20BEE07-E2FE-4F0E-B299-3BEFC2FE6F23}" presName="hierChild3" presStyleCnt="0"/>
      <dgm:spPr/>
    </dgm:pt>
    <dgm:pt modelId="{B78FA5B2-481C-4BDA-8135-7B3F8C7ACF4C}" type="pres">
      <dgm:prSet presAssocID="{FFA8EC0B-CE31-468D-951C-045BBD378753}" presName="Name25" presStyleLbl="parChTrans1D4" presStyleIdx="1" presStyleCnt="5"/>
      <dgm:spPr/>
    </dgm:pt>
    <dgm:pt modelId="{C4374A78-DC87-43B7-94DE-8995354D5743}" type="pres">
      <dgm:prSet presAssocID="{FFA8EC0B-CE31-468D-951C-045BBD378753}" presName="connTx" presStyleLbl="parChTrans1D4" presStyleIdx="1" presStyleCnt="5"/>
      <dgm:spPr/>
    </dgm:pt>
    <dgm:pt modelId="{86057F8D-EFC4-47F4-BEA8-C995F870EED4}" type="pres">
      <dgm:prSet presAssocID="{EFDCD443-FB5B-4992-9542-EA82E5F06E6B}" presName="Name30" presStyleCnt="0"/>
      <dgm:spPr/>
    </dgm:pt>
    <dgm:pt modelId="{AB5DCA5A-F77A-4687-BFDF-F65E3DF08045}" type="pres">
      <dgm:prSet presAssocID="{EFDCD443-FB5B-4992-9542-EA82E5F06E6B}" presName="level2Shape" presStyleLbl="node4" presStyleIdx="1" presStyleCnt="5"/>
      <dgm:spPr/>
    </dgm:pt>
    <dgm:pt modelId="{DCBDE0DB-9757-4077-B325-44926C2A19E4}" type="pres">
      <dgm:prSet presAssocID="{EFDCD443-FB5B-4992-9542-EA82E5F06E6B}" presName="hierChild3" presStyleCnt="0"/>
      <dgm:spPr/>
    </dgm:pt>
    <dgm:pt modelId="{9867DBB4-EA28-4900-87CB-528DA62AAE7A}" type="pres">
      <dgm:prSet presAssocID="{7D830ABB-BCD8-4278-B595-C75EC68FA880}" presName="Name25" presStyleLbl="parChTrans1D4" presStyleIdx="2" presStyleCnt="5"/>
      <dgm:spPr/>
    </dgm:pt>
    <dgm:pt modelId="{6B9622AF-58FE-4870-92DD-8F172B3F61E2}" type="pres">
      <dgm:prSet presAssocID="{7D830ABB-BCD8-4278-B595-C75EC68FA880}" presName="connTx" presStyleLbl="parChTrans1D4" presStyleIdx="2" presStyleCnt="5"/>
      <dgm:spPr/>
    </dgm:pt>
    <dgm:pt modelId="{E0E5FEFD-ABEE-4BB0-8735-DE12A5CF63EC}" type="pres">
      <dgm:prSet presAssocID="{56A23C29-BEB2-46CB-883B-3691F5343B0D}" presName="Name30" presStyleCnt="0"/>
      <dgm:spPr/>
    </dgm:pt>
    <dgm:pt modelId="{BFADA3D2-B1D6-4D3D-9ABD-8F8A0EF50E71}" type="pres">
      <dgm:prSet presAssocID="{56A23C29-BEB2-46CB-883B-3691F5343B0D}" presName="level2Shape" presStyleLbl="node4" presStyleIdx="2" presStyleCnt="5"/>
      <dgm:spPr/>
    </dgm:pt>
    <dgm:pt modelId="{C13AC132-096D-49F7-9759-BBFD78F4B4BD}" type="pres">
      <dgm:prSet presAssocID="{56A23C29-BEB2-46CB-883B-3691F5343B0D}" presName="hierChild3" presStyleCnt="0"/>
      <dgm:spPr/>
    </dgm:pt>
    <dgm:pt modelId="{361EBDA8-9E64-4CF9-9288-4207F81594BA}" type="pres">
      <dgm:prSet presAssocID="{A9D0F071-16BA-46A2-9D4E-4147EEFF8E78}" presName="Name25" presStyleLbl="parChTrans1D4" presStyleIdx="3" presStyleCnt="5"/>
      <dgm:spPr/>
    </dgm:pt>
    <dgm:pt modelId="{3900D0B6-C854-42DE-9820-B472432E69D9}" type="pres">
      <dgm:prSet presAssocID="{A9D0F071-16BA-46A2-9D4E-4147EEFF8E78}" presName="connTx" presStyleLbl="parChTrans1D4" presStyleIdx="3" presStyleCnt="5"/>
      <dgm:spPr/>
    </dgm:pt>
    <dgm:pt modelId="{3ECBCB97-0EF9-41D9-AF91-E401D2678BA4}" type="pres">
      <dgm:prSet presAssocID="{BAC33290-8E83-4A26-9891-72E2CFE3457A}" presName="Name30" presStyleCnt="0"/>
      <dgm:spPr/>
    </dgm:pt>
    <dgm:pt modelId="{A568358C-A43A-4F25-A10C-35ECA2F66124}" type="pres">
      <dgm:prSet presAssocID="{BAC33290-8E83-4A26-9891-72E2CFE3457A}" presName="level2Shape" presStyleLbl="node4" presStyleIdx="3" presStyleCnt="5"/>
      <dgm:spPr/>
    </dgm:pt>
    <dgm:pt modelId="{57032585-7927-4263-8C89-F1DD12514488}" type="pres">
      <dgm:prSet presAssocID="{BAC33290-8E83-4A26-9891-72E2CFE3457A}" presName="hierChild3" presStyleCnt="0"/>
      <dgm:spPr/>
    </dgm:pt>
    <dgm:pt modelId="{A564D660-1D16-4261-9813-1FBF5AEA518B}" type="pres">
      <dgm:prSet presAssocID="{892CB5F2-29EE-44D8-B6DE-3C5E03AD940C}" presName="Name25" presStyleLbl="parChTrans1D4" presStyleIdx="4" presStyleCnt="5"/>
      <dgm:spPr/>
    </dgm:pt>
    <dgm:pt modelId="{0EA5D134-2459-46BE-B3E4-B293FC9827D6}" type="pres">
      <dgm:prSet presAssocID="{892CB5F2-29EE-44D8-B6DE-3C5E03AD940C}" presName="connTx" presStyleLbl="parChTrans1D4" presStyleIdx="4" presStyleCnt="5"/>
      <dgm:spPr/>
    </dgm:pt>
    <dgm:pt modelId="{67E01BF3-D116-44D5-B1F7-75B36E49CDCA}" type="pres">
      <dgm:prSet presAssocID="{B31AE0A4-CF54-4193-8B8C-30757A45A7E6}" presName="Name30" presStyleCnt="0"/>
      <dgm:spPr/>
    </dgm:pt>
    <dgm:pt modelId="{3CBF28F1-B017-43C7-819D-29B4BA428F9B}" type="pres">
      <dgm:prSet presAssocID="{B31AE0A4-CF54-4193-8B8C-30757A45A7E6}" presName="level2Shape" presStyleLbl="node4" presStyleIdx="4" presStyleCnt="5"/>
      <dgm:spPr/>
    </dgm:pt>
    <dgm:pt modelId="{DF534E5B-B61E-44AD-B006-7C9749547C23}" type="pres">
      <dgm:prSet presAssocID="{B31AE0A4-CF54-4193-8B8C-30757A45A7E6}" presName="hierChild3" presStyleCnt="0"/>
      <dgm:spPr/>
    </dgm:pt>
    <dgm:pt modelId="{74D00A56-A473-484B-9240-18E9A3FA9DD9}" type="pres">
      <dgm:prSet presAssocID="{CD4C1866-074A-4BEF-99DD-7E4D3CBA2829}" presName="bgShapesFlow" presStyleCnt="0"/>
      <dgm:spPr/>
    </dgm:pt>
  </dgm:ptLst>
  <dgm:cxnLst>
    <dgm:cxn modelId="{30223A02-79E3-4192-A494-EA5A63500585}" srcId="{EFDCD443-FB5B-4992-9542-EA82E5F06E6B}" destId="{BAC33290-8E83-4A26-9891-72E2CFE3457A}" srcOrd="1" destOrd="0" parTransId="{A9D0F071-16BA-46A2-9D4E-4147EEFF8E78}" sibTransId="{64E15CD0-9BE3-457C-97C1-6082DF2065FD}"/>
    <dgm:cxn modelId="{39AFE304-18A8-49CA-BBA0-A9EAEE90425A}" type="presOf" srcId="{EFDCD443-FB5B-4992-9542-EA82E5F06E6B}" destId="{AB5DCA5A-F77A-4687-BFDF-F65E3DF08045}" srcOrd="0" destOrd="0" presId="urn:microsoft.com/office/officeart/2005/8/layout/hierarchy5"/>
    <dgm:cxn modelId="{B2B09506-A699-4A15-B786-E37BD49C3100}" type="presOf" srcId="{241701A6-C779-4AB4-96B9-E2BCE069A56B}" destId="{A4EB166F-2391-41C3-A439-6606BAC2365F}" srcOrd="1" destOrd="0" presId="urn:microsoft.com/office/officeart/2005/8/layout/hierarchy5"/>
    <dgm:cxn modelId="{8E263B08-5557-4D09-9740-C92B40FF8462}" type="presOf" srcId="{BAC33290-8E83-4A26-9891-72E2CFE3457A}" destId="{A568358C-A43A-4F25-A10C-35ECA2F66124}" srcOrd="0" destOrd="0" presId="urn:microsoft.com/office/officeart/2005/8/layout/hierarchy5"/>
    <dgm:cxn modelId="{EE396108-8293-495C-8C80-42C024A5AC5F}" type="presOf" srcId="{892CB5F2-29EE-44D8-B6DE-3C5E03AD940C}" destId="{A564D660-1D16-4261-9813-1FBF5AEA518B}" srcOrd="0" destOrd="0" presId="urn:microsoft.com/office/officeart/2005/8/layout/hierarchy5"/>
    <dgm:cxn modelId="{FB133D0C-AAEA-43D6-AE13-2052D6D2065A}" type="presOf" srcId="{4A28C2E6-AE7A-498B-85A8-DA7F37A3C864}" destId="{2E132D8C-FE76-4DDC-BE34-39FF37178C17}" srcOrd="1" destOrd="0" presId="urn:microsoft.com/office/officeart/2005/8/layout/hierarchy5"/>
    <dgm:cxn modelId="{67A4650E-E549-420C-980A-5C2D8DC3ACDB}" type="presOf" srcId="{E70A0BC4-C43D-4566-B0D3-B0AF80B3FC2F}" destId="{B0D33A76-3A7A-4B95-BEC3-04E48A6DD2F1}" srcOrd="0" destOrd="0" presId="urn:microsoft.com/office/officeart/2005/8/layout/hierarchy5"/>
    <dgm:cxn modelId="{18E23F15-FA36-4884-9DA0-FBE669346866}" type="presOf" srcId="{746CF9BE-DC08-4FB4-847F-4946649E38F2}" destId="{1B0AD6F8-918B-483D-9599-E26CD3D4AC5F}" srcOrd="0" destOrd="0" presId="urn:microsoft.com/office/officeart/2005/8/layout/hierarchy5"/>
    <dgm:cxn modelId="{1E592F1C-D410-4E3A-8BA4-7F066F6AA60B}" type="presOf" srcId="{4A28C2E6-AE7A-498B-85A8-DA7F37A3C864}" destId="{226AB5B8-D6C6-49E5-AFD6-11AFA41133E9}" srcOrd="0" destOrd="0" presId="urn:microsoft.com/office/officeart/2005/8/layout/hierarchy5"/>
    <dgm:cxn modelId="{B2C86C25-F943-41E5-B092-DB421DFE3F83}" type="presOf" srcId="{746CF9BE-DC08-4FB4-847F-4946649E38F2}" destId="{5201EC82-AD0E-4C12-B687-E82E3A899B99}" srcOrd="1" destOrd="0" presId="urn:microsoft.com/office/officeart/2005/8/layout/hierarchy5"/>
    <dgm:cxn modelId="{80108C2B-32DD-4B67-93DA-6039FEB87072}" type="presOf" srcId="{CD4C1866-074A-4BEF-99DD-7E4D3CBA2829}" destId="{9948CA29-7001-4FFF-B64B-FCB95FADAFC8}" srcOrd="0" destOrd="0" presId="urn:microsoft.com/office/officeart/2005/8/layout/hierarchy5"/>
    <dgm:cxn modelId="{55C59437-EB7A-4CB1-BB1B-6B0A7C0466D4}" type="presOf" srcId="{7D830ABB-BCD8-4278-B595-C75EC68FA880}" destId="{6B9622AF-58FE-4870-92DD-8F172B3F61E2}" srcOrd="1" destOrd="0" presId="urn:microsoft.com/office/officeart/2005/8/layout/hierarchy5"/>
    <dgm:cxn modelId="{3790F037-B8B9-4A70-99B5-A84FFDECCF17}" srcId="{973D6C8B-ECF9-4D68-8415-7B26D3469B84}" destId="{B85BB844-74F7-4423-8419-5F7E7E4BA703}" srcOrd="1" destOrd="0" parTransId="{746CF9BE-DC08-4FB4-847F-4946649E38F2}" sibTransId="{C5DE7421-7A27-4810-BA07-FEF1116DFA50}"/>
    <dgm:cxn modelId="{D383D85B-6285-42E6-8CC3-A4ABBFC05DA9}" type="presOf" srcId="{A9D0F071-16BA-46A2-9D4E-4147EEFF8E78}" destId="{361EBDA8-9E64-4CF9-9288-4207F81594BA}" srcOrd="0" destOrd="0" presId="urn:microsoft.com/office/officeart/2005/8/layout/hierarchy5"/>
    <dgm:cxn modelId="{F4209661-C003-4EEA-8A12-B12D92FB31A3}" srcId="{EFDCD443-FB5B-4992-9542-EA82E5F06E6B}" destId="{B31AE0A4-CF54-4193-8B8C-30757A45A7E6}" srcOrd="2" destOrd="0" parTransId="{892CB5F2-29EE-44D8-B6DE-3C5E03AD940C}" sibTransId="{9D077DE0-71EE-4665-BD13-44EB65BCD8A7}"/>
    <dgm:cxn modelId="{9FC6B368-6B2E-4E57-959C-8DB8D413854F}" type="presOf" srcId="{FFA8EC0B-CE31-468D-951C-045BBD378753}" destId="{C4374A78-DC87-43B7-94DE-8995354D5743}" srcOrd="1" destOrd="0" presId="urn:microsoft.com/office/officeart/2005/8/layout/hierarchy5"/>
    <dgm:cxn modelId="{5DF8BB68-D5D0-45B5-BC2D-F94F3C183E9D}" type="presOf" srcId="{EA806DD9-A978-4267-8EA9-C1871D86B228}" destId="{A702C910-EB15-4BF1-B3AF-8D4A7E4468F6}" srcOrd="0" destOrd="0" presId="urn:microsoft.com/office/officeart/2005/8/layout/hierarchy5"/>
    <dgm:cxn modelId="{7C9D206A-3DEA-4F3A-9E60-568B8CBE0372}" srcId="{CD4C1866-074A-4BEF-99DD-7E4D3CBA2829}" destId="{973D6C8B-ECF9-4D68-8415-7B26D3469B84}" srcOrd="0" destOrd="0" parTransId="{234B956C-0BB3-4C61-B9E4-61C8D12E8B48}" sibTransId="{E867E816-3550-46CB-AA06-67FE7B712FDD}"/>
    <dgm:cxn modelId="{DD7F2D6E-A06F-47BB-84D0-8E2BF7905FB6}" type="presOf" srcId="{EA806DD9-A978-4267-8EA9-C1871D86B228}" destId="{5591BE4D-483C-4E11-8D40-F87FA0F50000}" srcOrd="1" destOrd="0" presId="urn:microsoft.com/office/officeart/2005/8/layout/hierarchy5"/>
    <dgm:cxn modelId="{B0DD2E76-0758-4202-8027-1C29FBE30AAC}" type="presOf" srcId="{07DCDEE5-13E4-462D-B835-F7CBE3B43226}" destId="{75722DE9-FB12-478F-BFDB-827DEF49787E}" srcOrd="0" destOrd="0" presId="urn:microsoft.com/office/officeart/2005/8/layout/hierarchy5"/>
    <dgm:cxn modelId="{A43E5276-9B02-4DD0-982F-0787EE17D64B}" type="presOf" srcId="{B31AE0A4-CF54-4193-8B8C-30757A45A7E6}" destId="{3CBF28F1-B017-43C7-819D-29B4BA428F9B}" srcOrd="0" destOrd="0" presId="urn:microsoft.com/office/officeart/2005/8/layout/hierarchy5"/>
    <dgm:cxn modelId="{352ACF7B-F78A-40DA-90A1-2CBBCD967D7B}" type="presOf" srcId="{E70A0BC4-C43D-4566-B0D3-B0AF80B3FC2F}" destId="{A18E37F4-AF6B-46B7-B370-8BD65CD94F33}" srcOrd="1" destOrd="0" presId="urn:microsoft.com/office/officeart/2005/8/layout/hierarchy5"/>
    <dgm:cxn modelId="{1CFC778A-2FD5-4506-9DE6-B21456A574ED}" srcId="{07DCDEE5-13E4-462D-B835-F7CBE3B43226}" destId="{E04CB87B-7693-4F04-96DE-922D64207DCD}" srcOrd="0" destOrd="0" parTransId="{EA806DD9-A978-4267-8EA9-C1871D86B228}" sibTransId="{7BD51CBA-2B36-44C7-9A3D-8A3DF2473274}"/>
    <dgm:cxn modelId="{55C8A891-AEE3-49F9-9615-A2606C90D5EE}" srcId="{B85BB844-74F7-4423-8419-5F7E7E4BA703}" destId="{1DBAEC4A-A5F9-43EB-BFF9-E76EBFEEFEBB}" srcOrd="0" destOrd="0" parTransId="{E70A0BC4-C43D-4566-B0D3-B0AF80B3FC2F}" sibTransId="{B4286796-A912-4667-A833-AD9464812F06}"/>
    <dgm:cxn modelId="{A8EB5F94-4E8A-4270-8BF2-DC67592CCAA7}" type="presOf" srcId="{FFA8EC0B-CE31-468D-951C-045BBD378753}" destId="{B78FA5B2-481C-4BDA-8135-7B3F8C7ACF4C}" srcOrd="0" destOrd="0" presId="urn:microsoft.com/office/officeart/2005/8/layout/hierarchy5"/>
    <dgm:cxn modelId="{60A41197-195F-4631-949C-E50F0B59EAAA}" type="presOf" srcId="{B85BB844-74F7-4423-8419-5F7E7E4BA703}" destId="{32B93AED-B51A-48A0-965B-526BC2BC2190}" srcOrd="0" destOrd="0" presId="urn:microsoft.com/office/officeart/2005/8/layout/hierarchy5"/>
    <dgm:cxn modelId="{540BC198-1810-4229-B8FB-F9B217C9883A}" type="presOf" srcId="{E04CB87B-7693-4F04-96DE-922D64207DCD}" destId="{65EE7463-E372-46B2-BF36-D2B14D176D21}" srcOrd="0" destOrd="0" presId="urn:microsoft.com/office/officeart/2005/8/layout/hierarchy5"/>
    <dgm:cxn modelId="{DFAD8CA5-78CA-4381-9CB4-D7EBC9889E2B}" srcId="{F6E1B4F2-FA39-4EE4-AF4C-5BFCDC828FE5}" destId="{B20BEE07-E2FE-4F0E-B299-3BEFC2FE6F23}" srcOrd="0" destOrd="0" parTransId="{F9DFDA5C-AC27-45A2-A8BE-5E74EFC40ECA}" sibTransId="{70CAAB89-5739-4599-8290-85AF5B0EB47C}"/>
    <dgm:cxn modelId="{21583EA6-21C3-41E1-A50E-C065015573E9}" srcId="{EFDCD443-FB5B-4992-9542-EA82E5F06E6B}" destId="{56A23C29-BEB2-46CB-883B-3691F5343B0D}" srcOrd="0" destOrd="0" parTransId="{7D830ABB-BCD8-4278-B595-C75EC68FA880}" sibTransId="{A8EE09FF-E9DA-461E-A019-968E3A294014}"/>
    <dgm:cxn modelId="{E8ADBCA6-1710-4B82-90D2-95D412388DE0}" type="presOf" srcId="{F6E1B4F2-FA39-4EE4-AF4C-5BFCDC828FE5}" destId="{3837791F-A8EB-45F2-A656-82FAC1FC1BAA}" srcOrd="0" destOrd="0" presId="urn:microsoft.com/office/officeart/2005/8/layout/hierarchy5"/>
    <dgm:cxn modelId="{957EC8AC-D849-49B5-89A9-D3C145702FCD}" type="presOf" srcId="{973D6C8B-ECF9-4D68-8415-7B26D3469B84}" destId="{32A36250-797C-430D-9E9C-C1EE157ABF18}" srcOrd="0" destOrd="0" presId="urn:microsoft.com/office/officeart/2005/8/layout/hierarchy5"/>
    <dgm:cxn modelId="{7F45CFAE-0560-4882-937F-F639C23DCDCD}" type="presOf" srcId="{B1469590-E2DD-41C2-9254-E44D50258B26}" destId="{1B17689C-2EBF-4968-8DBE-BD4E2F2DDFA3}" srcOrd="1" destOrd="0" presId="urn:microsoft.com/office/officeart/2005/8/layout/hierarchy5"/>
    <dgm:cxn modelId="{1BB1D0C2-2A52-451E-AE3C-262DA727A08D}" type="presOf" srcId="{241701A6-C779-4AB4-96B9-E2BCE069A56B}" destId="{47490566-8810-4DE9-8754-A002C949A3EB}" srcOrd="0" destOrd="0" presId="urn:microsoft.com/office/officeart/2005/8/layout/hierarchy5"/>
    <dgm:cxn modelId="{0D9CE6D0-7AE5-445D-97A7-4976243FEFD3}" type="presOf" srcId="{56A23C29-BEB2-46CB-883B-3691F5343B0D}" destId="{BFADA3D2-B1D6-4D3D-9ABD-8F8A0EF50E71}" srcOrd="0" destOrd="0" presId="urn:microsoft.com/office/officeart/2005/8/layout/hierarchy5"/>
    <dgm:cxn modelId="{1CD817D5-028F-43B8-83DD-AE8A2F19DF70}" type="presOf" srcId="{F9DFDA5C-AC27-45A2-A8BE-5E74EFC40ECA}" destId="{2555EA42-D889-4BAE-A1F3-BAE9595A6030}" srcOrd="0" destOrd="0" presId="urn:microsoft.com/office/officeart/2005/8/layout/hierarchy5"/>
    <dgm:cxn modelId="{02E948D7-8294-4FDE-9E41-4979A7F15AC2}" type="presOf" srcId="{892CB5F2-29EE-44D8-B6DE-3C5E03AD940C}" destId="{0EA5D134-2459-46BE-B3E4-B293FC9827D6}" srcOrd="1" destOrd="0" presId="urn:microsoft.com/office/officeart/2005/8/layout/hierarchy5"/>
    <dgm:cxn modelId="{D0C689D9-7B17-4706-A1EE-C613D2C68B67}" type="presOf" srcId="{B20BEE07-E2FE-4F0E-B299-3BEFC2FE6F23}" destId="{5A375837-E097-4ED5-8DFA-B68DBE2DACF2}" srcOrd="0" destOrd="0" presId="urn:microsoft.com/office/officeart/2005/8/layout/hierarchy5"/>
    <dgm:cxn modelId="{1D0963DA-EEDE-457E-BF10-C286085BEAF7}" srcId="{B85BB844-74F7-4423-8419-5F7E7E4BA703}" destId="{F6E1B4F2-FA39-4EE4-AF4C-5BFCDC828FE5}" srcOrd="1" destOrd="0" parTransId="{241701A6-C779-4AB4-96B9-E2BCE069A56B}" sibTransId="{E8C131CC-6B39-43E3-A3F8-A2C9CEB53503}"/>
    <dgm:cxn modelId="{5546E3E3-96D0-4FCD-994D-90393CF5DF4D}" srcId="{07DCDEE5-13E4-462D-B835-F7CBE3B43226}" destId="{872D821F-9CD4-45C6-A7E4-21666AB86E6A}" srcOrd="1" destOrd="0" parTransId="{4A28C2E6-AE7A-498B-85A8-DA7F37A3C864}" sibTransId="{BE0DE1CD-636E-4A92-BCA6-6B3813660FF0}"/>
    <dgm:cxn modelId="{4A6D15E6-6F58-449B-BD99-4B00F645961D}" type="presOf" srcId="{7D830ABB-BCD8-4278-B595-C75EC68FA880}" destId="{9867DBB4-EA28-4900-87CB-528DA62AAE7A}" srcOrd="0" destOrd="0" presId="urn:microsoft.com/office/officeart/2005/8/layout/hierarchy5"/>
    <dgm:cxn modelId="{55C383E6-63F3-40CA-BA47-DC825F860EE5}" type="presOf" srcId="{A9D0F071-16BA-46A2-9D4E-4147EEFF8E78}" destId="{3900D0B6-C854-42DE-9820-B472432E69D9}" srcOrd="1" destOrd="0" presId="urn:microsoft.com/office/officeart/2005/8/layout/hierarchy5"/>
    <dgm:cxn modelId="{A926E9E7-3B70-4647-A784-D02212DEB0DD}" srcId="{F6E1B4F2-FA39-4EE4-AF4C-5BFCDC828FE5}" destId="{EFDCD443-FB5B-4992-9542-EA82E5F06E6B}" srcOrd="1" destOrd="0" parTransId="{FFA8EC0B-CE31-468D-951C-045BBD378753}" sibTransId="{7B503623-D223-45CD-A0DB-639DAFFB6170}"/>
    <dgm:cxn modelId="{926EA8EB-3008-4BA9-987B-768DB1A1FA33}" type="presOf" srcId="{F9DFDA5C-AC27-45A2-A8BE-5E74EFC40ECA}" destId="{49F30AFE-3947-468B-95D9-FCB77F96FE14}" srcOrd="1" destOrd="0" presId="urn:microsoft.com/office/officeart/2005/8/layout/hierarchy5"/>
    <dgm:cxn modelId="{318538F7-46E0-40EA-AFB7-55F30A22D1A6}" type="presOf" srcId="{1DBAEC4A-A5F9-43EB-BFF9-E76EBFEEFEBB}" destId="{02281BDC-76CE-4CB0-9515-9EAAFADA1544}" srcOrd="0" destOrd="0" presId="urn:microsoft.com/office/officeart/2005/8/layout/hierarchy5"/>
    <dgm:cxn modelId="{7DC8DCFC-EA66-4D67-A9C6-D3E7FA31E57E}" type="presOf" srcId="{872D821F-9CD4-45C6-A7E4-21666AB86E6A}" destId="{0931F26E-D16D-4A24-BE84-90FF721F12F8}" srcOrd="0" destOrd="0" presId="urn:microsoft.com/office/officeart/2005/8/layout/hierarchy5"/>
    <dgm:cxn modelId="{35ECC0FE-CC8D-47A3-8B05-B90C5C20A3AB}" srcId="{973D6C8B-ECF9-4D68-8415-7B26D3469B84}" destId="{07DCDEE5-13E4-462D-B835-F7CBE3B43226}" srcOrd="0" destOrd="0" parTransId="{B1469590-E2DD-41C2-9254-E44D50258B26}" sibTransId="{53E4CC45-8C8E-44F3-8FF6-1F762820743A}"/>
    <dgm:cxn modelId="{7C6BD6FE-5851-4FDC-9AC8-D51A78E41A76}" type="presOf" srcId="{B1469590-E2DD-41C2-9254-E44D50258B26}" destId="{FA29CCD4-A819-4306-9240-D5473C71D06A}" srcOrd="0" destOrd="0" presId="urn:microsoft.com/office/officeart/2005/8/layout/hierarchy5"/>
    <dgm:cxn modelId="{8173D724-5878-4CA3-8475-8B2F1D009369}" type="presParOf" srcId="{9948CA29-7001-4FFF-B64B-FCB95FADAFC8}" destId="{6EC1591B-FDD5-4619-8E29-F45597A737FA}" srcOrd="0" destOrd="0" presId="urn:microsoft.com/office/officeart/2005/8/layout/hierarchy5"/>
    <dgm:cxn modelId="{B37AC21C-A8FD-4FF0-9DEB-250F23865590}" type="presParOf" srcId="{6EC1591B-FDD5-4619-8E29-F45597A737FA}" destId="{C0BF809D-74ED-4D38-94A3-1C366E70EA79}" srcOrd="0" destOrd="0" presId="urn:microsoft.com/office/officeart/2005/8/layout/hierarchy5"/>
    <dgm:cxn modelId="{B03EB8AF-3763-403E-8128-7B25C796F492}" type="presParOf" srcId="{C0BF809D-74ED-4D38-94A3-1C366E70EA79}" destId="{C7A1DFF5-3326-4412-B9F3-025D0C48819C}" srcOrd="0" destOrd="0" presId="urn:microsoft.com/office/officeart/2005/8/layout/hierarchy5"/>
    <dgm:cxn modelId="{144882FB-5B37-43AD-ADBA-CFE0C5DAB511}" type="presParOf" srcId="{C7A1DFF5-3326-4412-B9F3-025D0C48819C}" destId="{32A36250-797C-430D-9E9C-C1EE157ABF18}" srcOrd="0" destOrd="0" presId="urn:microsoft.com/office/officeart/2005/8/layout/hierarchy5"/>
    <dgm:cxn modelId="{E89B320D-510B-4031-B2AF-485C0A39D27A}" type="presParOf" srcId="{C7A1DFF5-3326-4412-B9F3-025D0C48819C}" destId="{53BE9490-C3BF-4CD9-B1AF-356E4D25F98D}" srcOrd="1" destOrd="0" presId="urn:microsoft.com/office/officeart/2005/8/layout/hierarchy5"/>
    <dgm:cxn modelId="{968D899F-F03B-448F-AD83-34560A86A48F}" type="presParOf" srcId="{53BE9490-C3BF-4CD9-B1AF-356E4D25F98D}" destId="{FA29CCD4-A819-4306-9240-D5473C71D06A}" srcOrd="0" destOrd="0" presId="urn:microsoft.com/office/officeart/2005/8/layout/hierarchy5"/>
    <dgm:cxn modelId="{F342EDD4-04F7-4DCA-9FA6-ABFE2AECEB59}" type="presParOf" srcId="{FA29CCD4-A819-4306-9240-D5473C71D06A}" destId="{1B17689C-2EBF-4968-8DBE-BD4E2F2DDFA3}" srcOrd="0" destOrd="0" presId="urn:microsoft.com/office/officeart/2005/8/layout/hierarchy5"/>
    <dgm:cxn modelId="{B05D2C28-DFCE-47FD-AA02-537ABE069EEE}" type="presParOf" srcId="{53BE9490-C3BF-4CD9-B1AF-356E4D25F98D}" destId="{DB562E28-D978-4E73-8C59-371170ADEC61}" srcOrd="1" destOrd="0" presId="urn:microsoft.com/office/officeart/2005/8/layout/hierarchy5"/>
    <dgm:cxn modelId="{8C58AC26-6433-41A3-823F-6996F30ED187}" type="presParOf" srcId="{DB562E28-D978-4E73-8C59-371170ADEC61}" destId="{75722DE9-FB12-478F-BFDB-827DEF49787E}" srcOrd="0" destOrd="0" presId="urn:microsoft.com/office/officeart/2005/8/layout/hierarchy5"/>
    <dgm:cxn modelId="{BC978C10-98CB-4EDD-ADD8-36036F5AD6F4}" type="presParOf" srcId="{DB562E28-D978-4E73-8C59-371170ADEC61}" destId="{CD84C61A-190D-4FAD-9DDC-3C4DC8632049}" srcOrd="1" destOrd="0" presId="urn:microsoft.com/office/officeart/2005/8/layout/hierarchy5"/>
    <dgm:cxn modelId="{D9CD5F5D-FA90-4769-ADFC-1E9FB56C6B8C}" type="presParOf" srcId="{CD84C61A-190D-4FAD-9DDC-3C4DC8632049}" destId="{A702C910-EB15-4BF1-B3AF-8D4A7E4468F6}" srcOrd="0" destOrd="0" presId="urn:microsoft.com/office/officeart/2005/8/layout/hierarchy5"/>
    <dgm:cxn modelId="{44A44BC3-7CF3-44F3-8B03-0EB72BEDC57E}" type="presParOf" srcId="{A702C910-EB15-4BF1-B3AF-8D4A7E4468F6}" destId="{5591BE4D-483C-4E11-8D40-F87FA0F50000}" srcOrd="0" destOrd="0" presId="urn:microsoft.com/office/officeart/2005/8/layout/hierarchy5"/>
    <dgm:cxn modelId="{7F213AAB-120E-41BE-8421-B9F3884EBFA6}" type="presParOf" srcId="{CD84C61A-190D-4FAD-9DDC-3C4DC8632049}" destId="{9A14D0A3-DBAE-48C1-979B-6761145EA30D}" srcOrd="1" destOrd="0" presId="urn:microsoft.com/office/officeart/2005/8/layout/hierarchy5"/>
    <dgm:cxn modelId="{13F0DE0B-1B10-4118-B048-89E549B714D5}" type="presParOf" srcId="{9A14D0A3-DBAE-48C1-979B-6761145EA30D}" destId="{65EE7463-E372-46B2-BF36-D2B14D176D21}" srcOrd="0" destOrd="0" presId="urn:microsoft.com/office/officeart/2005/8/layout/hierarchy5"/>
    <dgm:cxn modelId="{BADFCAE1-5589-4F0D-AB3F-FB50BD8F54E7}" type="presParOf" srcId="{9A14D0A3-DBAE-48C1-979B-6761145EA30D}" destId="{7FE600C2-98E6-4A0A-9354-46681BDC00F7}" srcOrd="1" destOrd="0" presId="urn:microsoft.com/office/officeart/2005/8/layout/hierarchy5"/>
    <dgm:cxn modelId="{D9C1FC1B-2465-4222-BCFF-1F14D1A4E167}" type="presParOf" srcId="{CD84C61A-190D-4FAD-9DDC-3C4DC8632049}" destId="{226AB5B8-D6C6-49E5-AFD6-11AFA41133E9}" srcOrd="2" destOrd="0" presId="urn:microsoft.com/office/officeart/2005/8/layout/hierarchy5"/>
    <dgm:cxn modelId="{F74550A3-284C-44C9-9460-3EA8F6078382}" type="presParOf" srcId="{226AB5B8-D6C6-49E5-AFD6-11AFA41133E9}" destId="{2E132D8C-FE76-4DDC-BE34-39FF37178C17}" srcOrd="0" destOrd="0" presId="urn:microsoft.com/office/officeart/2005/8/layout/hierarchy5"/>
    <dgm:cxn modelId="{FB3CE552-CD09-4F6C-BFF4-7D53A25D927B}" type="presParOf" srcId="{CD84C61A-190D-4FAD-9DDC-3C4DC8632049}" destId="{C96923BA-9B67-43BE-8DB9-97D79B524AFE}" srcOrd="3" destOrd="0" presId="urn:microsoft.com/office/officeart/2005/8/layout/hierarchy5"/>
    <dgm:cxn modelId="{7306443C-969E-4F89-80FC-8166A8C1BCBB}" type="presParOf" srcId="{C96923BA-9B67-43BE-8DB9-97D79B524AFE}" destId="{0931F26E-D16D-4A24-BE84-90FF721F12F8}" srcOrd="0" destOrd="0" presId="urn:microsoft.com/office/officeart/2005/8/layout/hierarchy5"/>
    <dgm:cxn modelId="{B310539C-4F57-431D-AB60-F4EDC4793002}" type="presParOf" srcId="{C96923BA-9B67-43BE-8DB9-97D79B524AFE}" destId="{4952A8AA-2605-4726-873E-388ECCB98552}" srcOrd="1" destOrd="0" presId="urn:microsoft.com/office/officeart/2005/8/layout/hierarchy5"/>
    <dgm:cxn modelId="{7F10CE28-6BB8-4858-B5E8-F12D4C665CC5}" type="presParOf" srcId="{53BE9490-C3BF-4CD9-B1AF-356E4D25F98D}" destId="{1B0AD6F8-918B-483D-9599-E26CD3D4AC5F}" srcOrd="2" destOrd="0" presId="urn:microsoft.com/office/officeart/2005/8/layout/hierarchy5"/>
    <dgm:cxn modelId="{9292E932-8F86-4000-BE87-D3CA1012DFC0}" type="presParOf" srcId="{1B0AD6F8-918B-483D-9599-E26CD3D4AC5F}" destId="{5201EC82-AD0E-4C12-B687-E82E3A899B99}" srcOrd="0" destOrd="0" presId="urn:microsoft.com/office/officeart/2005/8/layout/hierarchy5"/>
    <dgm:cxn modelId="{BAC31EBA-84DE-4147-8E66-AFF9F0C3C71D}" type="presParOf" srcId="{53BE9490-C3BF-4CD9-B1AF-356E4D25F98D}" destId="{3FFB9593-2535-45C2-A030-9C33A724B44E}" srcOrd="3" destOrd="0" presId="urn:microsoft.com/office/officeart/2005/8/layout/hierarchy5"/>
    <dgm:cxn modelId="{8703B40C-52B9-4539-BE18-0E8C97BA9A0B}" type="presParOf" srcId="{3FFB9593-2535-45C2-A030-9C33A724B44E}" destId="{32B93AED-B51A-48A0-965B-526BC2BC2190}" srcOrd="0" destOrd="0" presId="urn:microsoft.com/office/officeart/2005/8/layout/hierarchy5"/>
    <dgm:cxn modelId="{A8E7937C-F270-4B16-BDD7-B0A61FC9BF3B}" type="presParOf" srcId="{3FFB9593-2535-45C2-A030-9C33A724B44E}" destId="{4466C8F0-5B84-4B7A-8A94-B2D17BD6B842}" srcOrd="1" destOrd="0" presId="urn:microsoft.com/office/officeart/2005/8/layout/hierarchy5"/>
    <dgm:cxn modelId="{7BA07F8B-DFFC-46D6-95BD-A49352EB32E0}" type="presParOf" srcId="{4466C8F0-5B84-4B7A-8A94-B2D17BD6B842}" destId="{B0D33A76-3A7A-4B95-BEC3-04E48A6DD2F1}" srcOrd="0" destOrd="0" presId="urn:microsoft.com/office/officeart/2005/8/layout/hierarchy5"/>
    <dgm:cxn modelId="{0ABD3BE3-D80D-448E-96D6-48E7783CA7EB}" type="presParOf" srcId="{B0D33A76-3A7A-4B95-BEC3-04E48A6DD2F1}" destId="{A18E37F4-AF6B-46B7-B370-8BD65CD94F33}" srcOrd="0" destOrd="0" presId="urn:microsoft.com/office/officeart/2005/8/layout/hierarchy5"/>
    <dgm:cxn modelId="{D71B1D7C-17D5-47F1-9706-DF3226428676}" type="presParOf" srcId="{4466C8F0-5B84-4B7A-8A94-B2D17BD6B842}" destId="{4B638EFC-D663-480A-AA50-512F55F62FB0}" srcOrd="1" destOrd="0" presId="urn:microsoft.com/office/officeart/2005/8/layout/hierarchy5"/>
    <dgm:cxn modelId="{9170DA91-DEAD-4F77-8EFC-72F9FA6E910E}" type="presParOf" srcId="{4B638EFC-D663-480A-AA50-512F55F62FB0}" destId="{02281BDC-76CE-4CB0-9515-9EAAFADA1544}" srcOrd="0" destOrd="0" presId="urn:microsoft.com/office/officeart/2005/8/layout/hierarchy5"/>
    <dgm:cxn modelId="{FFB2EFDE-986B-4B58-B445-928E808508A0}" type="presParOf" srcId="{4B638EFC-D663-480A-AA50-512F55F62FB0}" destId="{DEEAFE21-DB8C-4191-8290-1BBB4021188D}" srcOrd="1" destOrd="0" presId="urn:microsoft.com/office/officeart/2005/8/layout/hierarchy5"/>
    <dgm:cxn modelId="{1DE84E7C-F430-4E95-96F9-307465EE97B3}" type="presParOf" srcId="{4466C8F0-5B84-4B7A-8A94-B2D17BD6B842}" destId="{47490566-8810-4DE9-8754-A002C949A3EB}" srcOrd="2" destOrd="0" presId="urn:microsoft.com/office/officeart/2005/8/layout/hierarchy5"/>
    <dgm:cxn modelId="{5268CD6D-3723-4DC0-9FD6-67DDA83B0948}" type="presParOf" srcId="{47490566-8810-4DE9-8754-A002C949A3EB}" destId="{A4EB166F-2391-41C3-A439-6606BAC2365F}" srcOrd="0" destOrd="0" presId="urn:microsoft.com/office/officeart/2005/8/layout/hierarchy5"/>
    <dgm:cxn modelId="{94021435-1638-49B7-AEF5-207B694093FA}" type="presParOf" srcId="{4466C8F0-5B84-4B7A-8A94-B2D17BD6B842}" destId="{7348FF87-3A59-497C-9770-2E2563D94FD2}" srcOrd="3" destOrd="0" presId="urn:microsoft.com/office/officeart/2005/8/layout/hierarchy5"/>
    <dgm:cxn modelId="{FDDCCE0D-A572-411B-BCF9-AD2A2C7E7CFD}" type="presParOf" srcId="{7348FF87-3A59-497C-9770-2E2563D94FD2}" destId="{3837791F-A8EB-45F2-A656-82FAC1FC1BAA}" srcOrd="0" destOrd="0" presId="urn:microsoft.com/office/officeart/2005/8/layout/hierarchy5"/>
    <dgm:cxn modelId="{E87C50D1-BE31-4C8D-91D6-AF83D32B4241}" type="presParOf" srcId="{7348FF87-3A59-497C-9770-2E2563D94FD2}" destId="{23AC947E-9BF8-4032-B2C1-9F720A712D51}" srcOrd="1" destOrd="0" presId="urn:microsoft.com/office/officeart/2005/8/layout/hierarchy5"/>
    <dgm:cxn modelId="{18A8F653-E468-4310-8B8C-E2F03F340C7A}" type="presParOf" srcId="{23AC947E-9BF8-4032-B2C1-9F720A712D51}" destId="{2555EA42-D889-4BAE-A1F3-BAE9595A6030}" srcOrd="0" destOrd="0" presId="urn:microsoft.com/office/officeart/2005/8/layout/hierarchy5"/>
    <dgm:cxn modelId="{43D1C5F5-55E9-45B3-BBF8-397E8AF1A7FE}" type="presParOf" srcId="{2555EA42-D889-4BAE-A1F3-BAE9595A6030}" destId="{49F30AFE-3947-468B-95D9-FCB77F96FE14}" srcOrd="0" destOrd="0" presId="urn:microsoft.com/office/officeart/2005/8/layout/hierarchy5"/>
    <dgm:cxn modelId="{D51A4A52-81B9-4BA5-AD90-747E156652F1}" type="presParOf" srcId="{23AC947E-9BF8-4032-B2C1-9F720A712D51}" destId="{A5653A28-3BA9-4E6D-BDAC-97DCF818AAA0}" srcOrd="1" destOrd="0" presId="urn:microsoft.com/office/officeart/2005/8/layout/hierarchy5"/>
    <dgm:cxn modelId="{5662E681-176D-4C9C-8C79-385ACA78E833}" type="presParOf" srcId="{A5653A28-3BA9-4E6D-BDAC-97DCF818AAA0}" destId="{5A375837-E097-4ED5-8DFA-B68DBE2DACF2}" srcOrd="0" destOrd="0" presId="urn:microsoft.com/office/officeart/2005/8/layout/hierarchy5"/>
    <dgm:cxn modelId="{FE767C69-2315-4A23-BDEA-E654FB57355D}" type="presParOf" srcId="{A5653A28-3BA9-4E6D-BDAC-97DCF818AAA0}" destId="{B4D39923-5847-4D06-B5EC-67177937C82C}" srcOrd="1" destOrd="0" presId="urn:microsoft.com/office/officeart/2005/8/layout/hierarchy5"/>
    <dgm:cxn modelId="{D2C39BC4-F278-44E5-9A32-DF8FB562EFC2}" type="presParOf" srcId="{23AC947E-9BF8-4032-B2C1-9F720A712D51}" destId="{B78FA5B2-481C-4BDA-8135-7B3F8C7ACF4C}" srcOrd="2" destOrd="0" presId="urn:microsoft.com/office/officeart/2005/8/layout/hierarchy5"/>
    <dgm:cxn modelId="{250F13DD-EC6B-49B9-A3F1-F735DE2C34E0}" type="presParOf" srcId="{B78FA5B2-481C-4BDA-8135-7B3F8C7ACF4C}" destId="{C4374A78-DC87-43B7-94DE-8995354D5743}" srcOrd="0" destOrd="0" presId="urn:microsoft.com/office/officeart/2005/8/layout/hierarchy5"/>
    <dgm:cxn modelId="{51B71D95-4D2E-4DB3-BF84-D9B4EE6D8501}" type="presParOf" srcId="{23AC947E-9BF8-4032-B2C1-9F720A712D51}" destId="{86057F8D-EFC4-47F4-BEA8-C995F870EED4}" srcOrd="3" destOrd="0" presId="urn:microsoft.com/office/officeart/2005/8/layout/hierarchy5"/>
    <dgm:cxn modelId="{28A1C5B8-12F3-41BA-BA97-A13F721420B8}" type="presParOf" srcId="{86057F8D-EFC4-47F4-BEA8-C995F870EED4}" destId="{AB5DCA5A-F77A-4687-BFDF-F65E3DF08045}" srcOrd="0" destOrd="0" presId="urn:microsoft.com/office/officeart/2005/8/layout/hierarchy5"/>
    <dgm:cxn modelId="{D010C1DB-D708-4B3D-AB51-FD0D797A214E}" type="presParOf" srcId="{86057F8D-EFC4-47F4-BEA8-C995F870EED4}" destId="{DCBDE0DB-9757-4077-B325-44926C2A19E4}" srcOrd="1" destOrd="0" presId="urn:microsoft.com/office/officeart/2005/8/layout/hierarchy5"/>
    <dgm:cxn modelId="{D8E91473-EAB3-44B8-9DBC-CFC7AF05416A}" type="presParOf" srcId="{DCBDE0DB-9757-4077-B325-44926C2A19E4}" destId="{9867DBB4-EA28-4900-87CB-528DA62AAE7A}" srcOrd="0" destOrd="0" presId="urn:microsoft.com/office/officeart/2005/8/layout/hierarchy5"/>
    <dgm:cxn modelId="{3EF6581E-2FB1-44A6-B3D6-CD3E76A0FFD8}" type="presParOf" srcId="{9867DBB4-EA28-4900-87CB-528DA62AAE7A}" destId="{6B9622AF-58FE-4870-92DD-8F172B3F61E2}" srcOrd="0" destOrd="0" presId="urn:microsoft.com/office/officeart/2005/8/layout/hierarchy5"/>
    <dgm:cxn modelId="{1F7B5C7E-D684-4E89-9687-145FB8202BD1}" type="presParOf" srcId="{DCBDE0DB-9757-4077-B325-44926C2A19E4}" destId="{E0E5FEFD-ABEE-4BB0-8735-DE12A5CF63EC}" srcOrd="1" destOrd="0" presId="urn:microsoft.com/office/officeart/2005/8/layout/hierarchy5"/>
    <dgm:cxn modelId="{F9D4D291-6719-414E-9471-A973743BE9BF}" type="presParOf" srcId="{E0E5FEFD-ABEE-4BB0-8735-DE12A5CF63EC}" destId="{BFADA3D2-B1D6-4D3D-9ABD-8F8A0EF50E71}" srcOrd="0" destOrd="0" presId="urn:microsoft.com/office/officeart/2005/8/layout/hierarchy5"/>
    <dgm:cxn modelId="{61EB9585-EF8E-4D34-9B5C-DF0DAB656BF7}" type="presParOf" srcId="{E0E5FEFD-ABEE-4BB0-8735-DE12A5CF63EC}" destId="{C13AC132-096D-49F7-9759-BBFD78F4B4BD}" srcOrd="1" destOrd="0" presId="urn:microsoft.com/office/officeart/2005/8/layout/hierarchy5"/>
    <dgm:cxn modelId="{DC629B1D-CFC5-4037-A36D-D20D4CA568DF}" type="presParOf" srcId="{DCBDE0DB-9757-4077-B325-44926C2A19E4}" destId="{361EBDA8-9E64-4CF9-9288-4207F81594BA}" srcOrd="2" destOrd="0" presId="urn:microsoft.com/office/officeart/2005/8/layout/hierarchy5"/>
    <dgm:cxn modelId="{725F7541-3780-4EEC-8783-81A79F4DEDA7}" type="presParOf" srcId="{361EBDA8-9E64-4CF9-9288-4207F81594BA}" destId="{3900D0B6-C854-42DE-9820-B472432E69D9}" srcOrd="0" destOrd="0" presId="urn:microsoft.com/office/officeart/2005/8/layout/hierarchy5"/>
    <dgm:cxn modelId="{63FE1723-AC46-4A1B-9272-F68D24AFB7B5}" type="presParOf" srcId="{DCBDE0DB-9757-4077-B325-44926C2A19E4}" destId="{3ECBCB97-0EF9-41D9-AF91-E401D2678BA4}" srcOrd="3" destOrd="0" presId="urn:microsoft.com/office/officeart/2005/8/layout/hierarchy5"/>
    <dgm:cxn modelId="{1EEDBFFA-2BA5-4E9E-80EA-8415B15B1750}" type="presParOf" srcId="{3ECBCB97-0EF9-41D9-AF91-E401D2678BA4}" destId="{A568358C-A43A-4F25-A10C-35ECA2F66124}" srcOrd="0" destOrd="0" presId="urn:microsoft.com/office/officeart/2005/8/layout/hierarchy5"/>
    <dgm:cxn modelId="{AFF0F0F5-3289-41B2-B2C2-277E81AB4BC6}" type="presParOf" srcId="{3ECBCB97-0EF9-41D9-AF91-E401D2678BA4}" destId="{57032585-7927-4263-8C89-F1DD12514488}" srcOrd="1" destOrd="0" presId="urn:microsoft.com/office/officeart/2005/8/layout/hierarchy5"/>
    <dgm:cxn modelId="{A12DCC7F-07A3-45F2-897E-945CD1EA5417}" type="presParOf" srcId="{DCBDE0DB-9757-4077-B325-44926C2A19E4}" destId="{A564D660-1D16-4261-9813-1FBF5AEA518B}" srcOrd="4" destOrd="0" presId="urn:microsoft.com/office/officeart/2005/8/layout/hierarchy5"/>
    <dgm:cxn modelId="{C4BA13F6-BDC0-41E6-A1A4-107581900B57}" type="presParOf" srcId="{A564D660-1D16-4261-9813-1FBF5AEA518B}" destId="{0EA5D134-2459-46BE-B3E4-B293FC9827D6}" srcOrd="0" destOrd="0" presId="urn:microsoft.com/office/officeart/2005/8/layout/hierarchy5"/>
    <dgm:cxn modelId="{D2C9ACB7-A5F4-40BA-B81D-89A367C1184F}" type="presParOf" srcId="{DCBDE0DB-9757-4077-B325-44926C2A19E4}" destId="{67E01BF3-D116-44D5-B1F7-75B36E49CDCA}" srcOrd="5" destOrd="0" presId="urn:microsoft.com/office/officeart/2005/8/layout/hierarchy5"/>
    <dgm:cxn modelId="{726A0B3C-F3B7-4D19-8CB7-209C82FF648A}" type="presParOf" srcId="{67E01BF3-D116-44D5-B1F7-75B36E49CDCA}" destId="{3CBF28F1-B017-43C7-819D-29B4BA428F9B}" srcOrd="0" destOrd="0" presId="urn:microsoft.com/office/officeart/2005/8/layout/hierarchy5"/>
    <dgm:cxn modelId="{7F5829FD-5CBB-474F-AA83-9659F5E76CD1}" type="presParOf" srcId="{67E01BF3-D116-44D5-B1F7-75B36E49CDCA}" destId="{DF534E5B-B61E-44AD-B006-7C9749547C23}" srcOrd="1" destOrd="0" presId="urn:microsoft.com/office/officeart/2005/8/layout/hierarchy5"/>
    <dgm:cxn modelId="{9EADA42A-C578-4078-9D70-F999E51E479F}" type="presParOf" srcId="{9948CA29-7001-4FFF-B64B-FCB95FADAFC8}" destId="{74D00A56-A473-484B-9240-18E9A3FA9DD9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4A6D75-A00D-47D4-9F3B-F050AB17C081}">
      <dsp:nvSpPr>
        <dsp:cNvPr id="0" name=""/>
        <dsp:cNvSpPr/>
      </dsp:nvSpPr>
      <dsp:spPr>
        <a:xfrm>
          <a:off x="2565947" y="30714"/>
          <a:ext cx="1597151" cy="1597151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Education</a:t>
          </a:r>
        </a:p>
      </dsp:txBody>
      <dsp:txXfrm>
        <a:off x="2750234" y="245715"/>
        <a:ext cx="1228578" cy="506788"/>
      </dsp:txXfrm>
    </dsp:sp>
    <dsp:sp modelId="{E7D021E4-9F65-479D-88C0-5E0074A5D2E4}">
      <dsp:nvSpPr>
        <dsp:cNvPr id="0" name=""/>
        <dsp:cNvSpPr/>
      </dsp:nvSpPr>
      <dsp:spPr>
        <a:xfrm>
          <a:off x="3272380" y="737147"/>
          <a:ext cx="1597151" cy="1597151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Work Experience</a:t>
          </a:r>
        </a:p>
      </dsp:txBody>
      <dsp:txXfrm>
        <a:off x="4132385" y="921433"/>
        <a:ext cx="614289" cy="1228578"/>
      </dsp:txXfrm>
    </dsp:sp>
    <dsp:sp modelId="{78DC202F-7BB7-4912-A966-BABC50AA245D}">
      <dsp:nvSpPr>
        <dsp:cNvPr id="0" name=""/>
        <dsp:cNvSpPr/>
      </dsp:nvSpPr>
      <dsp:spPr>
        <a:xfrm>
          <a:off x="2565947" y="1443579"/>
          <a:ext cx="1597151" cy="1597151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Training &amp; Certification</a:t>
          </a:r>
        </a:p>
      </dsp:txBody>
      <dsp:txXfrm>
        <a:off x="2750234" y="2318941"/>
        <a:ext cx="1228578" cy="506788"/>
      </dsp:txXfrm>
    </dsp:sp>
    <dsp:sp modelId="{218C1AC1-6ACB-4485-AD42-ED41C0824EFD}">
      <dsp:nvSpPr>
        <dsp:cNvPr id="0" name=""/>
        <dsp:cNvSpPr/>
      </dsp:nvSpPr>
      <dsp:spPr>
        <a:xfrm>
          <a:off x="1859514" y="737147"/>
          <a:ext cx="1597151" cy="1597151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Teaching &amp; Training</a:t>
          </a:r>
        </a:p>
      </dsp:txBody>
      <dsp:txXfrm>
        <a:off x="1982372" y="921433"/>
        <a:ext cx="614289" cy="12285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6B6A7B-B488-4C32-B64A-0668D463B6DB}">
      <dsp:nvSpPr>
        <dsp:cNvPr id="0" name=""/>
        <dsp:cNvSpPr/>
      </dsp:nvSpPr>
      <dsp:spPr>
        <a:xfrm>
          <a:off x="0" y="1305401"/>
          <a:ext cx="10515600" cy="1740535"/>
        </a:xfrm>
        <a:prstGeom prst="notchedRightArrow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FCA620-BFCE-4E01-B64F-94BD888536CF}">
      <dsp:nvSpPr>
        <dsp:cNvPr id="0" name=""/>
        <dsp:cNvSpPr/>
      </dsp:nvSpPr>
      <dsp:spPr>
        <a:xfrm>
          <a:off x="3896" y="0"/>
          <a:ext cx="2585575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Review of Ten Commandments</a:t>
          </a:r>
        </a:p>
      </dsp:txBody>
      <dsp:txXfrm>
        <a:off x="3896" y="0"/>
        <a:ext cx="2585575" cy="1740535"/>
      </dsp:txXfrm>
    </dsp:sp>
    <dsp:sp modelId="{7B025C4C-7C8C-4387-9494-A5F75AAC9164}">
      <dsp:nvSpPr>
        <dsp:cNvPr id="0" name=""/>
        <dsp:cNvSpPr/>
      </dsp:nvSpPr>
      <dsp:spPr>
        <a:xfrm>
          <a:off x="1079117" y="1958102"/>
          <a:ext cx="435133" cy="435133"/>
        </a:xfrm>
        <a:prstGeom prst="ellipse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5FEDBA-CC85-4ECF-A98E-9561EEF54254}">
      <dsp:nvSpPr>
        <dsp:cNvPr id="0" name=""/>
        <dsp:cNvSpPr/>
      </dsp:nvSpPr>
      <dsp:spPr>
        <a:xfrm>
          <a:off x="2698530" y="2610802"/>
          <a:ext cx="2181165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Scaling Agile</a:t>
          </a:r>
        </a:p>
      </dsp:txBody>
      <dsp:txXfrm>
        <a:off x="2698530" y="2610802"/>
        <a:ext cx="2181165" cy="1740535"/>
      </dsp:txXfrm>
    </dsp:sp>
    <dsp:sp modelId="{91193307-A3E0-4AC5-B267-768BC02621FE}">
      <dsp:nvSpPr>
        <dsp:cNvPr id="0" name=""/>
        <dsp:cNvSpPr/>
      </dsp:nvSpPr>
      <dsp:spPr>
        <a:xfrm>
          <a:off x="3571546" y="1958102"/>
          <a:ext cx="435133" cy="435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96AD11-F882-4CA6-983C-4303A7D028CC}">
      <dsp:nvSpPr>
        <dsp:cNvPr id="0" name=""/>
        <dsp:cNvSpPr/>
      </dsp:nvSpPr>
      <dsp:spPr>
        <a:xfrm>
          <a:off x="4988754" y="0"/>
          <a:ext cx="2181165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Features of </a:t>
          </a:r>
          <a:r>
            <a:rPr lang="en-US" sz="2000" kern="1200" dirty="0" err="1"/>
            <a:t>SpiraPlan</a:t>
          </a:r>
          <a:r>
            <a:rPr lang="en-US" sz="2000" kern="1200" baseline="30000" dirty="0"/>
            <a:t>®</a:t>
          </a:r>
          <a:endParaRPr lang="en-US" sz="2000" kern="1200" dirty="0"/>
        </a:p>
      </dsp:txBody>
      <dsp:txXfrm>
        <a:off x="4988754" y="0"/>
        <a:ext cx="2181165" cy="1740535"/>
      </dsp:txXfrm>
    </dsp:sp>
    <dsp:sp modelId="{44AA940A-CA35-46FA-9B44-41FFFADB8FEA}">
      <dsp:nvSpPr>
        <dsp:cNvPr id="0" name=""/>
        <dsp:cNvSpPr/>
      </dsp:nvSpPr>
      <dsp:spPr>
        <a:xfrm>
          <a:off x="5861769" y="1958102"/>
          <a:ext cx="435133" cy="435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BE64D6-384A-401F-977E-0C8E57EF46BF}">
      <dsp:nvSpPr>
        <dsp:cNvPr id="0" name=""/>
        <dsp:cNvSpPr/>
      </dsp:nvSpPr>
      <dsp:spPr>
        <a:xfrm>
          <a:off x="7278977" y="2610802"/>
          <a:ext cx="2181165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Summarize with </a:t>
          </a:r>
          <a:br>
            <a:rPr lang="en-US" sz="2000" kern="1200" dirty="0"/>
          </a:br>
          <a:r>
            <a:rPr lang="en-US" sz="2000" kern="1200" dirty="0"/>
            <a:t>Q &amp; A</a:t>
          </a:r>
        </a:p>
      </dsp:txBody>
      <dsp:txXfrm>
        <a:off x="7278977" y="2610802"/>
        <a:ext cx="2181165" cy="1740535"/>
      </dsp:txXfrm>
    </dsp:sp>
    <dsp:sp modelId="{35CA3637-086C-45C2-8221-3EFD2AE7B9F0}">
      <dsp:nvSpPr>
        <dsp:cNvPr id="0" name=""/>
        <dsp:cNvSpPr/>
      </dsp:nvSpPr>
      <dsp:spPr>
        <a:xfrm>
          <a:off x="8151993" y="1958102"/>
          <a:ext cx="435133" cy="435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C8B51A-FD40-4093-A593-FA4E2F4CBF87}">
      <dsp:nvSpPr>
        <dsp:cNvPr id="0" name=""/>
        <dsp:cNvSpPr/>
      </dsp:nvSpPr>
      <dsp:spPr>
        <a:xfrm>
          <a:off x="3783106" y="263489"/>
          <a:ext cx="3588023" cy="3588023"/>
        </a:xfrm>
        <a:prstGeom prst="pie">
          <a:avLst>
            <a:gd name="adj1" fmla="val 162000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Business Case</a:t>
          </a:r>
        </a:p>
      </dsp:txBody>
      <dsp:txXfrm>
        <a:off x="5687749" y="1007149"/>
        <a:ext cx="1324151" cy="982435"/>
      </dsp:txXfrm>
    </dsp:sp>
    <dsp:sp modelId="{D83BD0CA-13CA-4CC2-8D15-BEC872BE6783}">
      <dsp:nvSpPr>
        <dsp:cNvPr id="0" name=""/>
        <dsp:cNvSpPr/>
      </dsp:nvSpPr>
      <dsp:spPr>
        <a:xfrm>
          <a:off x="3783106" y="383944"/>
          <a:ext cx="3588023" cy="3588023"/>
        </a:xfrm>
        <a:prstGeom prst="pie">
          <a:avLst>
            <a:gd name="adj1" fmla="val 0"/>
            <a:gd name="adj2" fmla="val 54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Charter</a:t>
          </a:r>
        </a:p>
      </dsp:txBody>
      <dsp:txXfrm>
        <a:off x="5687749" y="2245872"/>
        <a:ext cx="1324151" cy="982435"/>
      </dsp:txXfrm>
    </dsp:sp>
    <dsp:sp modelId="{F770E9F4-F55F-4533-9622-141688C5BD62}">
      <dsp:nvSpPr>
        <dsp:cNvPr id="0" name=""/>
        <dsp:cNvSpPr/>
      </dsp:nvSpPr>
      <dsp:spPr>
        <a:xfrm>
          <a:off x="3662651" y="383944"/>
          <a:ext cx="3588023" cy="3588023"/>
        </a:xfrm>
        <a:prstGeom prst="pie">
          <a:avLst>
            <a:gd name="adj1" fmla="val 5400000"/>
            <a:gd name="adj2" fmla="val 108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Roadmap </a:t>
          </a:r>
          <a:endParaRPr lang="en-US" sz="2300" kern="1200" dirty="0"/>
        </a:p>
      </dsp:txBody>
      <dsp:txXfrm>
        <a:off x="4021881" y="2245872"/>
        <a:ext cx="1324151" cy="982435"/>
      </dsp:txXfrm>
    </dsp:sp>
    <dsp:sp modelId="{66D900A7-1E2C-43DD-8820-D714EEBF4ED0}">
      <dsp:nvSpPr>
        <dsp:cNvPr id="0" name=""/>
        <dsp:cNvSpPr/>
      </dsp:nvSpPr>
      <dsp:spPr>
        <a:xfrm>
          <a:off x="3662651" y="263489"/>
          <a:ext cx="3588023" cy="3588023"/>
        </a:xfrm>
        <a:prstGeom prst="pie">
          <a:avLst>
            <a:gd name="adj1" fmla="val 108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Benefits Register</a:t>
          </a:r>
        </a:p>
      </dsp:txBody>
      <dsp:txXfrm>
        <a:off x="4021881" y="1007149"/>
        <a:ext cx="1324151" cy="982435"/>
      </dsp:txXfrm>
    </dsp:sp>
    <dsp:sp modelId="{D82686CE-1E64-4F98-ABE3-975D2D823BBE}">
      <dsp:nvSpPr>
        <dsp:cNvPr id="0" name=""/>
        <dsp:cNvSpPr/>
      </dsp:nvSpPr>
      <dsp:spPr>
        <a:xfrm>
          <a:off x="3560990" y="41373"/>
          <a:ext cx="4032255" cy="4032255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852114-4BA8-426D-9F96-24FE63E2D609}">
      <dsp:nvSpPr>
        <dsp:cNvPr id="0" name=""/>
        <dsp:cNvSpPr/>
      </dsp:nvSpPr>
      <dsp:spPr>
        <a:xfrm>
          <a:off x="3560990" y="161828"/>
          <a:ext cx="4032255" cy="4032255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5C4FD2-6448-47A9-BAF2-D81683326965}">
      <dsp:nvSpPr>
        <dsp:cNvPr id="0" name=""/>
        <dsp:cNvSpPr/>
      </dsp:nvSpPr>
      <dsp:spPr>
        <a:xfrm>
          <a:off x="3440535" y="161828"/>
          <a:ext cx="4032255" cy="4032255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EC37F0-2475-45FA-A642-4A3C8B720F6B}">
      <dsp:nvSpPr>
        <dsp:cNvPr id="0" name=""/>
        <dsp:cNvSpPr/>
      </dsp:nvSpPr>
      <dsp:spPr>
        <a:xfrm>
          <a:off x="3440535" y="41373"/>
          <a:ext cx="4032255" cy="4032255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D836F6-6C61-4750-B58E-B5407908429F}">
      <dsp:nvSpPr>
        <dsp:cNvPr id="0" name=""/>
        <dsp:cNvSpPr/>
      </dsp:nvSpPr>
      <dsp:spPr>
        <a:xfrm>
          <a:off x="4126452" y="43513"/>
          <a:ext cx="2262695" cy="2262695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People</a:t>
          </a:r>
        </a:p>
      </dsp:txBody>
      <dsp:txXfrm>
        <a:off x="4387532" y="348107"/>
        <a:ext cx="1740535" cy="717970"/>
      </dsp:txXfrm>
    </dsp:sp>
    <dsp:sp modelId="{043E4E32-B747-4AB0-823D-37CC1698731C}">
      <dsp:nvSpPr>
        <dsp:cNvPr id="0" name=""/>
        <dsp:cNvSpPr/>
      </dsp:nvSpPr>
      <dsp:spPr>
        <a:xfrm>
          <a:off x="5127259" y="1044321"/>
          <a:ext cx="2262695" cy="2262695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Process</a:t>
          </a:r>
        </a:p>
      </dsp:txBody>
      <dsp:txXfrm>
        <a:off x="6345634" y="1305401"/>
        <a:ext cx="870267" cy="1740535"/>
      </dsp:txXfrm>
    </dsp:sp>
    <dsp:sp modelId="{BF36E4FF-23CD-46D4-89D5-395FCEA1B8D5}">
      <dsp:nvSpPr>
        <dsp:cNvPr id="0" name=""/>
        <dsp:cNvSpPr/>
      </dsp:nvSpPr>
      <dsp:spPr>
        <a:xfrm>
          <a:off x="4126452" y="2045128"/>
          <a:ext cx="2262695" cy="2262695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Organization</a:t>
          </a:r>
        </a:p>
      </dsp:txBody>
      <dsp:txXfrm>
        <a:off x="4387532" y="3285260"/>
        <a:ext cx="1740535" cy="717970"/>
      </dsp:txXfrm>
    </dsp:sp>
    <dsp:sp modelId="{FE4AC1A7-96BE-4BE7-93C5-500DDBD66218}">
      <dsp:nvSpPr>
        <dsp:cNvPr id="0" name=""/>
        <dsp:cNvSpPr/>
      </dsp:nvSpPr>
      <dsp:spPr>
        <a:xfrm>
          <a:off x="3125644" y="1044321"/>
          <a:ext cx="2262695" cy="2262695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Technology</a:t>
          </a:r>
        </a:p>
      </dsp:txBody>
      <dsp:txXfrm>
        <a:off x="3299697" y="1305401"/>
        <a:ext cx="870267" cy="17405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C1CA96-A011-4C21-B1AE-26086BC40489}">
      <dsp:nvSpPr>
        <dsp:cNvPr id="0" name=""/>
        <dsp:cNvSpPr/>
      </dsp:nvSpPr>
      <dsp:spPr>
        <a:xfrm rot="5400000">
          <a:off x="-236795" y="238852"/>
          <a:ext cx="1578634" cy="110504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Enterprise</a:t>
          </a:r>
        </a:p>
      </dsp:txBody>
      <dsp:txXfrm rot="-5400000">
        <a:off x="0" y="554579"/>
        <a:ext cx="1105044" cy="473590"/>
      </dsp:txXfrm>
    </dsp:sp>
    <dsp:sp modelId="{A970B429-F74E-4E0D-9588-C836E48E8A66}">
      <dsp:nvSpPr>
        <dsp:cNvPr id="0" name=""/>
        <dsp:cNvSpPr/>
      </dsp:nvSpPr>
      <dsp:spPr>
        <a:xfrm rot="5400000">
          <a:off x="5297265" y="-4190163"/>
          <a:ext cx="1026112" cy="9410555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Accountable for Strategic Leadership to transform organizations through change management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Focus on Product Leadership through differentiation, price, innovation to generative competitive edge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Prioritization of Value through Voice of Customer, Voice of Business, and Financial Considerations</a:t>
          </a:r>
        </a:p>
      </dsp:txBody>
      <dsp:txXfrm rot="-5400000">
        <a:off x="1105044" y="52149"/>
        <a:ext cx="9360464" cy="925930"/>
      </dsp:txXfrm>
    </dsp:sp>
    <dsp:sp modelId="{0A5A45FB-58D8-4160-B9D1-70F27EA536E4}">
      <dsp:nvSpPr>
        <dsp:cNvPr id="0" name=""/>
        <dsp:cNvSpPr/>
      </dsp:nvSpPr>
      <dsp:spPr>
        <a:xfrm rot="5400000">
          <a:off x="-236795" y="1623146"/>
          <a:ext cx="1578634" cy="110504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Program or Portfolio</a:t>
          </a:r>
        </a:p>
      </dsp:txBody>
      <dsp:txXfrm rot="-5400000">
        <a:off x="0" y="1938873"/>
        <a:ext cx="1105044" cy="473590"/>
      </dsp:txXfrm>
    </dsp:sp>
    <dsp:sp modelId="{3818D892-565E-4B9C-9E25-6E2A72150F3C}">
      <dsp:nvSpPr>
        <dsp:cNvPr id="0" name=""/>
        <dsp:cNvSpPr/>
      </dsp:nvSpPr>
      <dsp:spPr>
        <a:xfrm rot="5400000">
          <a:off x="5297265" y="-2805869"/>
          <a:ext cx="1026112" cy="9410555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Accountable ownership on benefit delivery and sustenance through product management and marketing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Enhanced “Fast and Furious” feedback collection with focus on benefit maximization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Process &amp; Tool improvements for operational excellence</a:t>
          </a:r>
        </a:p>
      </dsp:txBody>
      <dsp:txXfrm rot="-5400000">
        <a:off x="1105044" y="1436443"/>
        <a:ext cx="9360464" cy="925930"/>
      </dsp:txXfrm>
    </dsp:sp>
    <dsp:sp modelId="{22664D9F-B6E7-4D37-9DFF-D8E8BA2F2A9F}">
      <dsp:nvSpPr>
        <dsp:cNvPr id="0" name=""/>
        <dsp:cNvSpPr/>
      </dsp:nvSpPr>
      <dsp:spPr>
        <a:xfrm rot="5400000">
          <a:off x="-236795" y="3007440"/>
          <a:ext cx="1578634" cy="110504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Team</a:t>
          </a:r>
        </a:p>
      </dsp:txBody>
      <dsp:txXfrm rot="-5400000">
        <a:off x="0" y="3323167"/>
        <a:ext cx="1105044" cy="473590"/>
      </dsp:txXfrm>
    </dsp:sp>
    <dsp:sp modelId="{627039AE-D4A9-49EE-B651-5683AF304045}">
      <dsp:nvSpPr>
        <dsp:cNvPr id="0" name=""/>
        <dsp:cNvSpPr/>
      </dsp:nvSpPr>
      <dsp:spPr>
        <a:xfrm rot="5400000">
          <a:off x="5297265" y="-1421576"/>
          <a:ext cx="1026112" cy="9410555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Accountable for team level objectives with expertise over multiple functions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Adoption of stable, sustainable, and scalable processes to support continuous delivery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Evaluate and implement tools that focus on application lifecycle management for frequent releases</a:t>
          </a:r>
        </a:p>
      </dsp:txBody>
      <dsp:txXfrm rot="-5400000">
        <a:off x="1105044" y="2820736"/>
        <a:ext cx="9360464" cy="9259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A36250-797C-430D-9E9C-C1EE157ABF18}">
      <dsp:nvSpPr>
        <dsp:cNvPr id="0" name=""/>
        <dsp:cNvSpPr/>
      </dsp:nvSpPr>
      <dsp:spPr>
        <a:xfrm>
          <a:off x="5098" y="1381719"/>
          <a:ext cx="1256543" cy="6282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/>
            <a:t>Idea</a:t>
          </a:r>
          <a:endParaRPr lang="en-US" sz="2000" kern="1200" dirty="0"/>
        </a:p>
      </dsp:txBody>
      <dsp:txXfrm>
        <a:off x="23499" y="1400120"/>
        <a:ext cx="1219741" cy="591469"/>
      </dsp:txXfrm>
    </dsp:sp>
    <dsp:sp modelId="{FA29CCD4-A819-4306-9240-D5473C71D06A}">
      <dsp:nvSpPr>
        <dsp:cNvPr id="0" name=""/>
        <dsp:cNvSpPr/>
      </dsp:nvSpPr>
      <dsp:spPr>
        <a:xfrm rot="18289469">
          <a:off x="1072880" y="1321965"/>
          <a:ext cx="880141" cy="25268"/>
        </a:xfrm>
        <a:custGeom>
          <a:avLst/>
          <a:gdLst/>
          <a:ahLst/>
          <a:cxnLst/>
          <a:rect l="0" t="0" r="0" b="0"/>
          <a:pathLst>
            <a:path>
              <a:moveTo>
                <a:pt x="0" y="12634"/>
              </a:moveTo>
              <a:lnTo>
                <a:pt x="880141" y="126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490947" y="1312595"/>
        <a:ext cx="44007" cy="44007"/>
      </dsp:txXfrm>
    </dsp:sp>
    <dsp:sp modelId="{75722DE9-FB12-478F-BFDB-827DEF49787E}">
      <dsp:nvSpPr>
        <dsp:cNvPr id="0" name=""/>
        <dsp:cNvSpPr/>
      </dsp:nvSpPr>
      <dsp:spPr>
        <a:xfrm>
          <a:off x="1764259" y="659207"/>
          <a:ext cx="1256543" cy="6282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/>
            <a:t>Epic 1</a:t>
          </a:r>
          <a:endParaRPr lang="en-US" sz="2000" kern="1200" dirty="0"/>
        </a:p>
      </dsp:txBody>
      <dsp:txXfrm>
        <a:off x="1782660" y="677608"/>
        <a:ext cx="1219741" cy="591469"/>
      </dsp:txXfrm>
    </dsp:sp>
    <dsp:sp modelId="{A702C910-EB15-4BF1-B3AF-8D4A7E4468F6}">
      <dsp:nvSpPr>
        <dsp:cNvPr id="0" name=""/>
        <dsp:cNvSpPr/>
      </dsp:nvSpPr>
      <dsp:spPr>
        <a:xfrm rot="19457599">
          <a:off x="2962623" y="780080"/>
          <a:ext cx="618975" cy="25268"/>
        </a:xfrm>
        <a:custGeom>
          <a:avLst/>
          <a:gdLst/>
          <a:ahLst/>
          <a:cxnLst/>
          <a:rect l="0" t="0" r="0" b="0"/>
          <a:pathLst>
            <a:path>
              <a:moveTo>
                <a:pt x="0" y="12634"/>
              </a:moveTo>
              <a:lnTo>
                <a:pt x="618975" y="1263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56637" y="777240"/>
        <a:ext cx="30948" cy="30948"/>
      </dsp:txXfrm>
    </dsp:sp>
    <dsp:sp modelId="{65EE7463-E372-46B2-BF36-D2B14D176D21}">
      <dsp:nvSpPr>
        <dsp:cNvPr id="0" name=""/>
        <dsp:cNvSpPr/>
      </dsp:nvSpPr>
      <dsp:spPr>
        <a:xfrm>
          <a:off x="3523420" y="297951"/>
          <a:ext cx="1256543" cy="6282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Theme  A</a:t>
          </a:r>
        </a:p>
      </dsp:txBody>
      <dsp:txXfrm>
        <a:off x="3541821" y="316352"/>
        <a:ext cx="1219741" cy="591469"/>
      </dsp:txXfrm>
    </dsp:sp>
    <dsp:sp modelId="{226AB5B8-D6C6-49E5-AFD6-11AFA41133E9}">
      <dsp:nvSpPr>
        <dsp:cNvPr id="0" name=""/>
        <dsp:cNvSpPr/>
      </dsp:nvSpPr>
      <dsp:spPr>
        <a:xfrm rot="2142401">
          <a:off x="2962623" y="1141336"/>
          <a:ext cx="618975" cy="25268"/>
        </a:xfrm>
        <a:custGeom>
          <a:avLst/>
          <a:gdLst/>
          <a:ahLst/>
          <a:cxnLst/>
          <a:rect l="0" t="0" r="0" b="0"/>
          <a:pathLst>
            <a:path>
              <a:moveTo>
                <a:pt x="0" y="12634"/>
              </a:moveTo>
              <a:lnTo>
                <a:pt x="618975" y="1263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56637" y="1138496"/>
        <a:ext cx="30948" cy="30948"/>
      </dsp:txXfrm>
    </dsp:sp>
    <dsp:sp modelId="{0931F26E-D16D-4A24-BE84-90FF721F12F8}">
      <dsp:nvSpPr>
        <dsp:cNvPr id="0" name=""/>
        <dsp:cNvSpPr/>
      </dsp:nvSpPr>
      <dsp:spPr>
        <a:xfrm>
          <a:off x="3523420" y="1020463"/>
          <a:ext cx="1256543" cy="6282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Theme B</a:t>
          </a:r>
        </a:p>
      </dsp:txBody>
      <dsp:txXfrm>
        <a:off x="3541821" y="1038864"/>
        <a:ext cx="1219741" cy="591469"/>
      </dsp:txXfrm>
    </dsp:sp>
    <dsp:sp modelId="{1B0AD6F8-918B-483D-9599-E26CD3D4AC5F}">
      <dsp:nvSpPr>
        <dsp:cNvPr id="0" name=""/>
        <dsp:cNvSpPr/>
      </dsp:nvSpPr>
      <dsp:spPr>
        <a:xfrm rot="3310531">
          <a:off x="1072880" y="2044477"/>
          <a:ext cx="880141" cy="25268"/>
        </a:xfrm>
        <a:custGeom>
          <a:avLst/>
          <a:gdLst/>
          <a:ahLst/>
          <a:cxnLst/>
          <a:rect l="0" t="0" r="0" b="0"/>
          <a:pathLst>
            <a:path>
              <a:moveTo>
                <a:pt x="0" y="12634"/>
              </a:moveTo>
              <a:lnTo>
                <a:pt x="880141" y="126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490947" y="2035108"/>
        <a:ext cx="44007" cy="44007"/>
      </dsp:txXfrm>
    </dsp:sp>
    <dsp:sp modelId="{32B93AED-B51A-48A0-965B-526BC2BC2190}">
      <dsp:nvSpPr>
        <dsp:cNvPr id="0" name=""/>
        <dsp:cNvSpPr/>
      </dsp:nvSpPr>
      <dsp:spPr>
        <a:xfrm>
          <a:off x="1764259" y="2104232"/>
          <a:ext cx="1256543" cy="6282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Epic 2</a:t>
          </a:r>
        </a:p>
      </dsp:txBody>
      <dsp:txXfrm>
        <a:off x="1782660" y="2122633"/>
        <a:ext cx="1219741" cy="591469"/>
      </dsp:txXfrm>
    </dsp:sp>
    <dsp:sp modelId="{B0D33A76-3A7A-4B95-BEC3-04E48A6DD2F1}">
      <dsp:nvSpPr>
        <dsp:cNvPr id="0" name=""/>
        <dsp:cNvSpPr/>
      </dsp:nvSpPr>
      <dsp:spPr>
        <a:xfrm rot="19457599">
          <a:off x="2962623" y="2225105"/>
          <a:ext cx="618975" cy="25268"/>
        </a:xfrm>
        <a:custGeom>
          <a:avLst/>
          <a:gdLst/>
          <a:ahLst/>
          <a:cxnLst/>
          <a:rect l="0" t="0" r="0" b="0"/>
          <a:pathLst>
            <a:path>
              <a:moveTo>
                <a:pt x="0" y="12634"/>
              </a:moveTo>
              <a:lnTo>
                <a:pt x="618975" y="1263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56637" y="2222265"/>
        <a:ext cx="30948" cy="30948"/>
      </dsp:txXfrm>
    </dsp:sp>
    <dsp:sp modelId="{02281BDC-76CE-4CB0-9515-9EAAFADA1544}">
      <dsp:nvSpPr>
        <dsp:cNvPr id="0" name=""/>
        <dsp:cNvSpPr/>
      </dsp:nvSpPr>
      <dsp:spPr>
        <a:xfrm>
          <a:off x="3523420" y="1742976"/>
          <a:ext cx="1256543" cy="6282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/>
            <a:t>Theme C</a:t>
          </a:r>
          <a:endParaRPr lang="en-US" sz="2000" kern="1200" dirty="0"/>
        </a:p>
      </dsp:txBody>
      <dsp:txXfrm>
        <a:off x="3541821" y="1761377"/>
        <a:ext cx="1219741" cy="591469"/>
      </dsp:txXfrm>
    </dsp:sp>
    <dsp:sp modelId="{47490566-8810-4DE9-8754-A002C949A3EB}">
      <dsp:nvSpPr>
        <dsp:cNvPr id="0" name=""/>
        <dsp:cNvSpPr/>
      </dsp:nvSpPr>
      <dsp:spPr>
        <a:xfrm rot="2142401">
          <a:off x="2962623" y="2586361"/>
          <a:ext cx="618975" cy="25268"/>
        </a:xfrm>
        <a:custGeom>
          <a:avLst/>
          <a:gdLst/>
          <a:ahLst/>
          <a:cxnLst/>
          <a:rect l="0" t="0" r="0" b="0"/>
          <a:pathLst>
            <a:path>
              <a:moveTo>
                <a:pt x="0" y="12634"/>
              </a:moveTo>
              <a:lnTo>
                <a:pt x="618975" y="1263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56637" y="2583521"/>
        <a:ext cx="30948" cy="30948"/>
      </dsp:txXfrm>
    </dsp:sp>
    <dsp:sp modelId="{3837791F-A8EB-45F2-A656-82FAC1FC1BAA}">
      <dsp:nvSpPr>
        <dsp:cNvPr id="0" name=""/>
        <dsp:cNvSpPr/>
      </dsp:nvSpPr>
      <dsp:spPr>
        <a:xfrm>
          <a:off x="3523420" y="2465488"/>
          <a:ext cx="1256543" cy="6282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Theme D</a:t>
          </a:r>
        </a:p>
      </dsp:txBody>
      <dsp:txXfrm>
        <a:off x="3541821" y="2483889"/>
        <a:ext cx="1219741" cy="591469"/>
      </dsp:txXfrm>
    </dsp:sp>
    <dsp:sp modelId="{2555EA42-D889-4BAE-A1F3-BAE9595A6030}">
      <dsp:nvSpPr>
        <dsp:cNvPr id="0" name=""/>
        <dsp:cNvSpPr/>
      </dsp:nvSpPr>
      <dsp:spPr>
        <a:xfrm rot="19457599">
          <a:off x="4721784" y="2586361"/>
          <a:ext cx="618975" cy="25268"/>
        </a:xfrm>
        <a:custGeom>
          <a:avLst/>
          <a:gdLst/>
          <a:ahLst/>
          <a:cxnLst/>
          <a:rect l="0" t="0" r="0" b="0"/>
          <a:pathLst>
            <a:path>
              <a:moveTo>
                <a:pt x="0" y="12634"/>
              </a:moveTo>
              <a:lnTo>
                <a:pt x="618975" y="1263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15798" y="2583521"/>
        <a:ext cx="30948" cy="30948"/>
      </dsp:txXfrm>
    </dsp:sp>
    <dsp:sp modelId="{5A375837-E097-4ED5-8DFA-B68DBE2DACF2}">
      <dsp:nvSpPr>
        <dsp:cNvPr id="0" name=""/>
        <dsp:cNvSpPr/>
      </dsp:nvSpPr>
      <dsp:spPr>
        <a:xfrm>
          <a:off x="5282581" y="2104232"/>
          <a:ext cx="1256543" cy="6282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/>
            <a:t>Feature I</a:t>
          </a:r>
          <a:endParaRPr lang="en-US" sz="2000" kern="1200" dirty="0"/>
        </a:p>
      </dsp:txBody>
      <dsp:txXfrm>
        <a:off x="5300982" y="2122633"/>
        <a:ext cx="1219741" cy="591469"/>
      </dsp:txXfrm>
    </dsp:sp>
    <dsp:sp modelId="{B78FA5B2-481C-4BDA-8135-7B3F8C7ACF4C}">
      <dsp:nvSpPr>
        <dsp:cNvPr id="0" name=""/>
        <dsp:cNvSpPr/>
      </dsp:nvSpPr>
      <dsp:spPr>
        <a:xfrm rot="2142401">
          <a:off x="4721784" y="2947618"/>
          <a:ext cx="618975" cy="25268"/>
        </a:xfrm>
        <a:custGeom>
          <a:avLst/>
          <a:gdLst/>
          <a:ahLst/>
          <a:cxnLst/>
          <a:rect l="0" t="0" r="0" b="0"/>
          <a:pathLst>
            <a:path>
              <a:moveTo>
                <a:pt x="0" y="12634"/>
              </a:moveTo>
              <a:lnTo>
                <a:pt x="618975" y="1263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15798" y="2944778"/>
        <a:ext cx="30948" cy="30948"/>
      </dsp:txXfrm>
    </dsp:sp>
    <dsp:sp modelId="{AB5DCA5A-F77A-4687-BFDF-F65E3DF08045}">
      <dsp:nvSpPr>
        <dsp:cNvPr id="0" name=""/>
        <dsp:cNvSpPr/>
      </dsp:nvSpPr>
      <dsp:spPr>
        <a:xfrm>
          <a:off x="5282581" y="2826744"/>
          <a:ext cx="1256543" cy="6282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Feature II</a:t>
          </a:r>
        </a:p>
      </dsp:txBody>
      <dsp:txXfrm>
        <a:off x="5300982" y="2845145"/>
        <a:ext cx="1219741" cy="591469"/>
      </dsp:txXfrm>
    </dsp:sp>
    <dsp:sp modelId="{9867DBB4-EA28-4900-87CB-528DA62AAE7A}">
      <dsp:nvSpPr>
        <dsp:cNvPr id="0" name=""/>
        <dsp:cNvSpPr/>
      </dsp:nvSpPr>
      <dsp:spPr>
        <a:xfrm rot="18289469">
          <a:off x="6350362" y="2766990"/>
          <a:ext cx="880141" cy="25268"/>
        </a:xfrm>
        <a:custGeom>
          <a:avLst/>
          <a:gdLst/>
          <a:ahLst/>
          <a:cxnLst/>
          <a:rect l="0" t="0" r="0" b="0"/>
          <a:pathLst>
            <a:path>
              <a:moveTo>
                <a:pt x="0" y="12634"/>
              </a:moveTo>
              <a:lnTo>
                <a:pt x="880141" y="1263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768429" y="2757620"/>
        <a:ext cx="44007" cy="44007"/>
      </dsp:txXfrm>
    </dsp:sp>
    <dsp:sp modelId="{BFADA3D2-B1D6-4D3D-9ABD-8F8A0EF50E71}">
      <dsp:nvSpPr>
        <dsp:cNvPr id="0" name=""/>
        <dsp:cNvSpPr/>
      </dsp:nvSpPr>
      <dsp:spPr>
        <a:xfrm>
          <a:off x="7041741" y="2104232"/>
          <a:ext cx="1256543" cy="6282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/>
            <a:t>Need a</a:t>
          </a:r>
          <a:endParaRPr lang="en-US" sz="2000" kern="1200" dirty="0"/>
        </a:p>
      </dsp:txBody>
      <dsp:txXfrm>
        <a:off x="7060142" y="2122633"/>
        <a:ext cx="1219741" cy="591469"/>
      </dsp:txXfrm>
    </dsp:sp>
    <dsp:sp modelId="{361EBDA8-9E64-4CF9-9288-4207F81594BA}">
      <dsp:nvSpPr>
        <dsp:cNvPr id="0" name=""/>
        <dsp:cNvSpPr/>
      </dsp:nvSpPr>
      <dsp:spPr>
        <a:xfrm>
          <a:off x="6539124" y="3128246"/>
          <a:ext cx="502617" cy="25268"/>
        </a:xfrm>
        <a:custGeom>
          <a:avLst/>
          <a:gdLst/>
          <a:ahLst/>
          <a:cxnLst/>
          <a:rect l="0" t="0" r="0" b="0"/>
          <a:pathLst>
            <a:path>
              <a:moveTo>
                <a:pt x="0" y="12634"/>
              </a:moveTo>
              <a:lnTo>
                <a:pt x="502617" y="1263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777867" y="3128315"/>
        <a:ext cx="25130" cy="25130"/>
      </dsp:txXfrm>
    </dsp:sp>
    <dsp:sp modelId="{A568358C-A43A-4F25-A10C-35ECA2F66124}">
      <dsp:nvSpPr>
        <dsp:cNvPr id="0" name=""/>
        <dsp:cNvSpPr/>
      </dsp:nvSpPr>
      <dsp:spPr>
        <a:xfrm>
          <a:off x="7041741" y="2826744"/>
          <a:ext cx="1256543" cy="6282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Need b</a:t>
          </a:r>
        </a:p>
      </dsp:txBody>
      <dsp:txXfrm>
        <a:off x="7060142" y="2845145"/>
        <a:ext cx="1219741" cy="591469"/>
      </dsp:txXfrm>
    </dsp:sp>
    <dsp:sp modelId="{A564D660-1D16-4261-9813-1FBF5AEA518B}">
      <dsp:nvSpPr>
        <dsp:cNvPr id="0" name=""/>
        <dsp:cNvSpPr/>
      </dsp:nvSpPr>
      <dsp:spPr>
        <a:xfrm rot="3310531">
          <a:off x="6350362" y="3489502"/>
          <a:ext cx="880141" cy="25268"/>
        </a:xfrm>
        <a:custGeom>
          <a:avLst/>
          <a:gdLst/>
          <a:ahLst/>
          <a:cxnLst/>
          <a:rect l="0" t="0" r="0" b="0"/>
          <a:pathLst>
            <a:path>
              <a:moveTo>
                <a:pt x="0" y="12634"/>
              </a:moveTo>
              <a:lnTo>
                <a:pt x="880141" y="1263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768429" y="3480133"/>
        <a:ext cx="44007" cy="44007"/>
      </dsp:txXfrm>
    </dsp:sp>
    <dsp:sp modelId="{3CBF28F1-B017-43C7-819D-29B4BA428F9B}">
      <dsp:nvSpPr>
        <dsp:cNvPr id="0" name=""/>
        <dsp:cNvSpPr/>
      </dsp:nvSpPr>
      <dsp:spPr>
        <a:xfrm>
          <a:off x="7041741" y="3549257"/>
          <a:ext cx="1256543" cy="6282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Need c</a:t>
          </a:r>
        </a:p>
      </dsp:txBody>
      <dsp:txXfrm>
        <a:off x="7060142" y="3567658"/>
        <a:ext cx="1219741" cy="5914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58EEC-8263-439B-8673-DDEFCBAD3A93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4103B-8296-4801-B849-D9F9F8D68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422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DEEE1-D35C-409F-8EFC-09D179EA58D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93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4103B-8296-4801-B849-D9F9F8D6883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960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2ECB7-5A5C-448A-BE0D-4C80732C12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8746" y="589086"/>
            <a:ext cx="9135208" cy="870438"/>
          </a:xfrm>
          <a:prstGeom prst="rect">
            <a:avLst/>
          </a:prstGeo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 dirty="0"/>
              <a:t>Title summary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F6C95-BC47-4658-BAB9-FC6E72F8C7A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8746" y="1582618"/>
            <a:ext cx="7288823" cy="16557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60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detail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FB3F19-9FDE-4643-AEA8-76B016B0E2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76145"/>
            <a:ext cx="5769389" cy="422030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59B9237-2009-4998-B8A9-7239DBB853BA}"/>
              </a:ext>
            </a:extLst>
          </p:cNvPr>
          <p:cNvSpPr/>
          <p:nvPr userDrawn="1"/>
        </p:nvSpPr>
        <p:spPr>
          <a:xfrm>
            <a:off x="0" y="5213838"/>
            <a:ext cx="2400300" cy="164416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361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anual Input 1">
            <a:extLst>
              <a:ext uri="{FF2B5EF4-FFF2-40B4-BE49-F238E27FC236}">
                <a16:creationId xmlns:a16="http://schemas.microsoft.com/office/drawing/2014/main" id="{E4ACEC22-9B8E-40A4-A913-797312F141C9}"/>
              </a:ext>
            </a:extLst>
          </p:cNvPr>
          <p:cNvSpPr/>
          <p:nvPr userDrawn="1"/>
        </p:nvSpPr>
        <p:spPr>
          <a:xfrm rot="5400000" flipV="1">
            <a:off x="5168411" y="-165587"/>
            <a:ext cx="6858000" cy="718917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829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82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4829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482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EB49279-0711-47DD-AB58-D501E30A7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746" y="474786"/>
            <a:ext cx="5377962" cy="2338754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 anchor="t"/>
          <a:lstStyle>
            <a:lvl1pPr algn="l">
              <a:lnSpc>
                <a:spcPct val="100000"/>
              </a:lnSpc>
              <a:defRPr>
                <a:latin typeface="Josefin San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8083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lnSpc>
                <a:spcPct val="150000"/>
              </a:lnSpc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 marL="685800" indent="-228600">
              <a:lnSpc>
                <a:spcPct val="150000"/>
              </a:lnSpc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lnSpc>
                <a:spcPct val="150000"/>
              </a:lnSpc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lnSpc>
                <a:spcPct val="150000"/>
              </a:lnSpc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lnSpc>
                <a:spcPct val="150000"/>
              </a:lnSpc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2953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7192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9364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4259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7944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0932"/>
            <a:ext cx="10515600" cy="1325563"/>
          </a:xfrm>
        </p:spPr>
        <p:txBody>
          <a:bodyPr/>
          <a:lstStyle>
            <a:lvl1pPr algn="ctr">
              <a:defRPr>
                <a:latin typeface="Josefin San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21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6420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C23B726-209D-4554-B472-76CF768AD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1498183-2849-4ACD-A774-3B0DF4A2E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68AD14-687C-4EAD-B4EA-8D6C86E27F4B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03" y="5416548"/>
            <a:ext cx="1862366" cy="136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458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708" r:id="rId2"/>
    <p:sldLayoutId id="2147483709" r:id="rId3"/>
    <p:sldLayoutId id="2147483663" r:id="rId4"/>
    <p:sldLayoutId id="2147483710" r:id="rId5"/>
    <p:sldLayoutId id="2147483711" r:id="rId6"/>
    <p:sldLayoutId id="2147483712" r:id="rId7"/>
    <p:sldLayoutId id="2147483654" r:id="rId8"/>
    <p:sldLayoutId id="214748369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Josefin Sans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Relationship Id="rId4" Type="http://schemas.openxmlformats.org/officeDocument/2006/relationships/hyperlink" Target="https://www.scaledagile.com/enterprise-solutions/what-is-safe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Relationship Id="rId4" Type="http://schemas.openxmlformats.org/officeDocument/2006/relationships/hyperlink" Target="https://s3.amazonaws.com/scrumorg-website-prod/drupal/2016-09/NexusPoster17x11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Relationship Id="rId4" Type="http://schemas.openxmlformats.org/officeDocument/2006/relationships/hyperlink" Target="https://medium.com/@media_75624/exploring-key-elements-of-spotifys-agile-scaling-model-471d2a23d7ea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.xml"/><Relationship Id="rId4" Type="http://schemas.openxmlformats.org/officeDocument/2006/relationships/image" Target="../media/image19.tm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3.xml"/><Relationship Id="rId4" Type="http://schemas.openxmlformats.org/officeDocument/2006/relationships/image" Target="../media/image24.tm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5.xml"/><Relationship Id="rId4" Type="http://schemas.openxmlformats.org/officeDocument/2006/relationships/hyperlink" Target="https://commons.wikimedia.org/wiki/File:Thank-you-word-cloud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1.jpeg"/><Relationship Id="rId12" Type="http://schemas.microsoft.com/office/2007/relationships/hdphoto" Target="../media/hdphoto3.wdp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6" Type="http://schemas.microsoft.com/office/2007/relationships/hdphoto" Target="../media/hdphoto1.wdp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0" Type="http://schemas.openxmlformats.org/officeDocument/2006/relationships/image" Target="../media/image13.jpeg"/><Relationship Id="rId4" Type="http://schemas.openxmlformats.org/officeDocument/2006/relationships/image" Target="../media/image9.jpeg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notesSlide" Target="../notesSlides/notesSlide2.xml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4B831DA-998C-402B-A2D3-0438A5EE55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746" y="1582618"/>
            <a:ext cx="7288823" cy="1655762"/>
          </a:xfrm>
        </p:spPr>
        <p:txBody>
          <a:bodyPr/>
          <a:lstStyle/>
          <a:p>
            <a:r>
              <a:rPr lang="en-US" dirty="0"/>
              <a:t>Best Practices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687D3A-9499-4897-B949-1BB2946588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Scaling Agile Projects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B5CE789-421A-4481-8E34-A4D479462C59}"/>
              </a:ext>
            </a:extLst>
          </p:cNvPr>
          <p:cNvGrpSpPr/>
          <p:nvPr/>
        </p:nvGrpSpPr>
        <p:grpSpPr>
          <a:xfrm>
            <a:off x="694598" y="6096898"/>
            <a:ext cx="2890896" cy="344034"/>
            <a:chOff x="694598" y="6096898"/>
            <a:chExt cx="2890896" cy="344034"/>
          </a:xfrm>
        </p:grpSpPr>
        <p:sp>
          <p:nvSpPr>
            <p:cNvPr id="5" name="Subtitle 2">
              <a:extLst>
                <a:ext uri="{FF2B5EF4-FFF2-40B4-BE49-F238E27FC236}">
                  <a16:creationId xmlns:a16="http://schemas.microsoft.com/office/drawing/2014/main" id="{3F01709C-A6B8-4366-B3E6-624C753743DF}"/>
                </a:ext>
              </a:extLst>
            </p:cNvPr>
            <p:cNvSpPr txBox="1">
              <a:spLocks/>
            </p:cNvSpPr>
            <p:nvPr/>
          </p:nvSpPr>
          <p:spPr>
            <a:xfrm>
              <a:off x="870890" y="6096898"/>
              <a:ext cx="2714604" cy="34403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>
                  <a:solidFill>
                    <a:prstClr val="black"/>
                  </a:solidFill>
                  <a:latin typeface="+mj-lt"/>
                </a:rPr>
                <a:t>@Inflectra  |  #</a:t>
              </a:r>
              <a:r>
                <a:rPr lang="en-US" sz="1600" dirty="0" err="1">
                  <a:solidFill>
                    <a:prstClr val="black"/>
                  </a:solidFill>
                  <a:latin typeface="+mj-lt"/>
                </a:rPr>
                <a:t>InflectraCon</a:t>
              </a:r>
              <a:endParaRPr lang="en-US" sz="1600" dirty="0">
                <a:solidFill>
                  <a:prstClr val="black"/>
                </a:solidFill>
                <a:latin typeface="+mj-lt"/>
              </a:endParaRPr>
            </a:p>
          </p:txBody>
        </p:sp>
        <p:pic>
          <p:nvPicPr>
            <p:cNvPr id="6" name="Graphic 10">
              <a:extLst>
                <a:ext uri="{FF2B5EF4-FFF2-40B4-BE49-F238E27FC236}">
                  <a16:creationId xmlns:a16="http://schemas.microsoft.com/office/drawing/2014/main" id="{A56591FF-E6ED-4437-AC98-688DA0F667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94598" y="6182340"/>
              <a:ext cx="219420" cy="17846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674092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B0989-405F-468B-A05D-E5AD572EC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Skills and Competencies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7F28AF6-97FB-4242-BF1F-C8211E8F2D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0340976"/>
              </p:ext>
            </p:extLst>
          </p:nvPr>
        </p:nvGraphicFramePr>
        <p:xfrm>
          <a:off x="1441102" y="1473932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482567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F2900-D196-4D31-A98D-29F575916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9812"/>
          </a:xfrm>
        </p:spPr>
        <p:txBody>
          <a:bodyPr/>
          <a:lstStyle/>
          <a:p>
            <a:r>
              <a:rPr lang="en-US" dirty="0"/>
              <a:t>Skill &amp; Competency Map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61E2E3-425E-4B05-BD36-AEEC78327761}"/>
              </a:ext>
            </a:extLst>
          </p:cNvPr>
          <p:cNvSpPr/>
          <p:nvPr/>
        </p:nvSpPr>
        <p:spPr>
          <a:xfrm>
            <a:off x="5581714" y="5327200"/>
            <a:ext cx="2138856" cy="38888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Coding Standards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9A473F-68DF-4EAB-A624-957A10245FAB}"/>
              </a:ext>
            </a:extLst>
          </p:cNvPr>
          <p:cNvSpPr/>
          <p:nvPr/>
        </p:nvSpPr>
        <p:spPr>
          <a:xfrm>
            <a:off x="3374542" y="5327199"/>
            <a:ext cx="2138856" cy="38888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User Experience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B5C0AB-6BB8-4D75-BB90-3BF5A079B47B}"/>
              </a:ext>
            </a:extLst>
          </p:cNvPr>
          <p:cNvSpPr/>
          <p:nvPr/>
        </p:nvSpPr>
        <p:spPr>
          <a:xfrm>
            <a:off x="980812" y="4817448"/>
            <a:ext cx="1644868" cy="38888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XP Practices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B5CB68-C842-4DBD-8E1C-F18ECDB79FD4}"/>
              </a:ext>
            </a:extLst>
          </p:cNvPr>
          <p:cNvSpPr/>
          <p:nvPr/>
        </p:nvSpPr>
        <p:spPr>
          <a:xfrm>
            <a:off x="2693999" y="4817448"/>
            <a:ext cx="735723" cy="38888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TDD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56505A-1683-4E60-8192-ABCF012E7528}"/>
              </a:ext>
            </a:extLst>
          </p:cNvPr>
          <p:cNvSpPr/>
          <p:nvPr/>
        </p:nvSpPr>
        <p:spPr>
          <a:xfrm>
            <a:off x="3498041" y="4817448"/>
            <a:ext cx="1618592" cy="38888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Lean Process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09BE4E-D0F3-4C49-B7CB-7F49E3B9EA08}"/>
              </a:ext>
            </a:extLst>
          </p:cNvPr>
          <p:cNvSpPr/>
          <p:nvPr/>
        </p:nvSpPr>
        <p:spPr>
          <a:xfrm>
            <a:off x="3634362" y="4307695"/>
            <a:ext cx="383940" cy="38888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CI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EF5CDE-3FCF-413C-A7FE-5EF276291267}"/>
              </a:ext>
            </a:extLst>
          </p:cNvPr>
          <p:cNvSpPr/>
          <p:nvPr/>
        </p:nvSpPr>
        <p:spPr>
          <a:xfrm>
            <a:off x="4443970" y="4307680"/>
            <a:ext cx="2275489" cy="38888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Code Optimization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3196E52-7FA5-431E-9E28-B4C822DD366F}"/>
              </a:ext>
            </a:extLst>
          </p:cNvPr>
          <p:cNvSpPr/>
          <p:nvPr/>
        </p:nvSpPr>
        <p:spPr>
          <a:xfrm>
            <a:off x="4848619" y="3771624"/>
            <a:ext cx="2963917" cy="38888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Engineering Architecture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4AB3B8-91A2-45D6-A47A-A754C8316FFF}"/>
              </a:ext>
            </a:extLst>
          </p:cNvPr>
          <p:cNvSpPr/>
          <p:nvPr/>
        </p:nvSpPr>
        <p:spPr>
          <a:xfrm>
            <a:off x="992636" y="5327200"/>
            <a:ext cx="2313589" cy="38888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Responsive Design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93B2E3-3C2E-44FB-BD4D-79CA69EDA6BC}"/>
              </a:ext>
            </a:extLst>
          </p:cNvPr>
          <p:cNvSpPr/>
          <p:nvPr/>
        </p:nvSpPr>
        <p:spPr>
          <a:xfrm>
            <a:off x="5184951" y="4822713"/>
            <a:ext cx="813177" cy="38888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HoQ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1DD2B4-0303-4DCB-A392-28FE41E9EAC6}"/>
              </a:ext>
            </a:extLst>
          </p:cNvPr>
          <p:cNvSpPr/>
          <p:nvPr/>
        </p:nvSpPr>
        <p:spPr>
          <a:xfrm>
            <a:off x="7003241" y="4307679"/>
            <a:ext cx="475171" cy="38888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74368B5-12A8-4AE2-9031-0410898DB1B5}"/>
              </a:ext>
            </a:extLst>
          </p:cNvPr>
          <p:cNvSpPr/>
          <p:nvPr/>
        </p:nvSpPr>
        <p:spPr>
          <a:xfrm>
            <a:off x="7841439" y="5327199"/>
            <a:ext cx="2086309" cy="38888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Agile Scaling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09BE1BB-0FCB-4C83-BB7B-5A23A80B9A71}"/>
              </a:ext>
            </a:extLst>
          </p:cNvPr>
          <p:cNvSpPr/>
          <p:nvPr/>
        </p:nvSpPr>
        <p:spPr>
          <a:xfrm>
            <a:off x="8387982" y="3792645"/>
            <a:ext cx="1873464" cy="38888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Cloud Tools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82F969E-10EB-4E83-A31B-AD7DC8611C22}"/>
              </a:ext>
            </a:extLst>
          </p:cNvPr>
          <p:cNvSpPr/>
          <p:nvPr/>
        </p:nvSpPr>
        <p:spPr>
          <a:xfrm>
            <a:off x="9927748" y="4328669"/>
            <a:ext cx="1873464" cy="38888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Cloud Tools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4F84D99-F92B-4B8B-B63F-4E7A93930B39}"/>
              </a:ext>
            </a:extLst>
          </p:cNvPr>
          <p:cNvSpPr/>
          <p:nvPr/>
        </p:nvSpPr>
        <p:spPr>
          <a:xfrm>
            <a:off x="9571993" y="4827605"/>
            <a:ext cx="1586407" cy="38888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Compliance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C1E8B90-95CA-4650-A48C-8740829B7681}"/>
              </a:ext>
            </a:extLst>
          </p:cNvPr>
          <p:cNvSpPr/>
          <p:nvPr/>
        </p:nvSpPr>
        <p:spPr>
          <a:xfrm>
            <a:off x="6952228" y="4835155"/>
            <a:ext cx="927538" cy="38888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ATDD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85D809D-67EF-4AC2-AEDE-E90E9D387BF8}"/>
              </a:ext>
            </a:extLst>
          </p:cNvPr>
          <p:cNvSpPr/>
          <p:nvPr/>
        </p:nvSpPr>
        <p:spPr>
          <a:xfrm>
            <a:off x="6126343" y="4822713"/>
            <a:ext cx="705509" cy="38888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BDD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94E068E-6C5C-4EDD-96C5-048CE0004EE2}"/>
              </a:ext>
            </a:extLst>
          </p:cNvPr>
          <p:cNvSpPr/>
          <p:nvPr/>
        </p:nvSpPr>
        <p:spPr>
          <a:xfrm>
            <a:off x="10364578" y="3799232"/>
            <a:ext cx="1395248" cy="38888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Big Data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0630F9D-0644-44FC-AD10-D5961464CC30}"/>
              </a:ext>
            </a:extLst>
          </p:cNvPr>
          <p:cNvSpPr/>
          <p:nvPr/>
        </p:nvSpPr>
        <p:spPr>
          <a:xfrm>
            <a:off x="8387982" y="3355159"/>
            <a:ext cx="3218789" cy="38888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Prescriptive Analysis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A40F593-1009-4DED-B720-04983D527B47}"/>
              </a:ext>
            </a:extLst>
          </p:cNvPr>
          <p:cNvSpPr/>
          <p:nvPr/>
        </p:nvSpPr>
        <p:spPr>
          <a:xfrm>
            <a:off x="9996059" y="5317689"/>
            <a:ext cx="1319706" cy="38888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Security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C1B3F57-79CD-4742-AEF8-F8F392E3ABD4}"/>
              </a:ext>
            </a:extLst>
          </p:cNvPr>
          <p:cNvCxnSpPr>
            <a:cxnSpLocks/>
          </p:cNvCxnSpPr>
          <p:nvPr/>
        </p:nvCxnSpPr>
        <p:spPr>
          <a:xfrm flipV="1">
            <a:off x="750441" y="1224937"/>
            <a:ext cx="22690" cy="46221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B0E4A46-0FDC-4BC8-BD96-79B80D8ADB88}"/>
              </a:ext>
            </a:extLst>
          </p:cNvPr>
          <p:cNvCxnSpPr/>
          <p:nvPr/>
        </p:nvCxnSpPr>
        <p:spPr>
          <a:xfrm>
            <a:off x="750441" y="5847126"/>
            <a:ext cx="112542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B2FE3E19-EBB6-41AB-84CF-4E541F7B1254}"/>
              </a:ext>
            </a:extLst>
          </p:cNvPr>
          <p:cNvSpPr txBox="1"/>
          <p:nvPr/>
        </p:nvSpPr>
        <p:spPr>
          <a:xfrm>
            <a:off x="992636" y="5836952"/>
            <a:ext cx="10038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Individual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DD8E513-388B-44C7-9EA0-7992A75EDF33}"/>
              </a:ext>
            </a:extLst>
          </p:cNvPr>
          <p:cNvSpPr txBox="1"/>
          <p:nvPr/>
        </p:nvSpPr>
        <p:spPr>
          <a:xfrm>
            <a:off x="5539627" y="5866754"/>
            <a:ext cx="635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Team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87861EC-8BB3-4AC6-B247-781F247F7BD1}"/>
              </a:ext>
            </a:extLst>
          </p:cNvPr>
          <p:cNvSpPr txBox="1"/>
          <p:nvPr/>
        </p:nvSpPr>
        <p:spPr>
          <a:xfrm>
            <a:off x="9793737" y="5847125"/>
            <a:ext cx="1019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Enterprise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27B69D5-4284-43EE-9714-513520F3DDCC}"/>
              </a:ext>
            </a:extLst>
          </p:cNvPr>
          <p:cNvSpPr/>
          <p:nvPr/>
        </p:nvSpPr>
        <p:spPr>
          <a:xfrm>
            <a:off x="7957216" y="4837595"/>
            <a:ext cx="1564729" cy="38400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Automation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C2A2EAA-AA47-4E5F-BAEE-C404D25C4868}"/>
              </a:ext>
            </a:extLst>
          </p:cNvPr>
          <p:cNvSpPr txBox="1"/>
          <p:nvPr/>
        </p:nvSpPr>
        <p:spPr>
          <a:xfrm rot="16200000">
            <a:off x="134740" y="5227797"/>
            <a:ext cx="970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Technical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50B6EE0-E5CA-45EE-A375-E584872562F8}"/>
              </a:ext>
            </a:extLst>
          </p:cNvPr>
          <p:cNvSpPr txBox="1"/>
          <p:nvPr/>
        </p:nvSpPr>
        <p:spPr>
          <a:xfrm rot="16200000">
            <a:off x="226991" y="3978917"/>
            <a:ext cx="7649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Project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F777027-2EC9-4457-B9D9-405D1F03EDE5}"/>
              </a:ext>
            </a:extLst>
          </p:cNvPr>
          <p:cNvSpPr txBox="1"/>
          <p:nvPr/>
        </p:nvSpPr>
        <p:spPr>
          <a:xfrm rot="16200000">
            <a:off x="204483" y="2861826"/>
            <a:ext cx="8771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Program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9591E80-217B-472B-A6A9-6CCBBC200B50}"/>
              </a:ext>
            </a:extLst>
          </p:cNvPr>
          <p:cNvSpPr txBox="1"/>
          <p:nvPr/>
        </p:nvSpPr>
        <p:spPr>
          <a:xfrm rot="16200000">
            <a:off x="46843" y="1673660"/>
            <a:ext cx="12052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Portfolio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4CAEA80-B13F-462F-81BE-60F1393DDBCC}"/>
              </a:ext>
            </a:extLst>
          </p:cNvPr>
          <p:cNvSpPr/>
          <p:nvPr/>
        </p:nvSpPr>
        <p:spPr>
          <a:xfrm>
            <a:off x="1996437" y="3760936"/>
            <a:ext cx="2790496" cy="38888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Management by Project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E20EDB3-E24D-4029-A9DC-5ED59AD1E67E}"/>
              </a:ext>
            </a:extLst>
          </p:cNvPr>
          <p:cNvSpPr/>
          <p:nvPr/>
        </p:nvSpPr>
        <p:spPr>
          <a:xfrm>
            <a:off x="6479097" y="3317219"/>
            <a:ext cx="878047" cy="38888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Scrum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2EAD531-349D-42E0-8C7E-DA24DD848599}"/>
              </a:ext>
            </a:extLst>
          </p:cNvPr>
          <p:cNvSpPr/>
          <p:nvPr/>
        </p:nvSpPr>
        <p:spPr>
          <a:xfrm>
            <a:off x="5539627" y="2326236"/>
            <a:ext cx="1873464" cy="38888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Product Owner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B857BC8-41BC-4A8D-9025-929BE1AC9ECD}"/>
              </a:ext>
            </a:extLst>
          </p:cNvPr>
          <p:cNvSpPr/>
          <p:nvPr/>
        </p:nvSpPr>
        <p:spPr>
          <a:xfrm>
            <a:off x="3372971" y="2314580"/>
            <a:ext cx="2021004" cy="38888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Product Manager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D420555-45A7-4FC8-B188-0B081FEE3796}"/>
              </a:ext>
            </a:extLst>
          </p:cNvPr>
          <p:cNvSpPr/>
          <p:nvPr/>
        </p:nvSpPr>
        <p:spPr>
          <a:xfrm>
            <a:off x="5402765" y="2835996"/>
            <a:ext cx="2021004" cy="38888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Product Manager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3715E51-376E-471C-90BB-42E1CB62E1A6}"/>
              </a:ext>
            </a:extLst>
          </p:cNvPr>
          <p:cNvSpPr/>
          <p:nvPr/>
        </p:nvSpPr>
        <p:spPr>
          <a:xfrm>
            <a:off x="4443971" y="3298466"/>
            <a:ext cx="1917588" cy="38888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Project Manager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36010C5-E453-4CD3-8602-F8A4544E9F71}"/>
              </a:ext>
            </a:extLst>
          </p:cNvPr>
          <p:cNvSpPr/>
          <p:nvPr/>
        </p:nvSpPr>
        <p:spPr>
          <a:xfrm>
            <a:off x="7588243" y="2829614"/>
            <a:ext cx="2081797" cy="38888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Program Manager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FC21150-3946-446C-A50E-4FE0D3359E32}"/>
              </a:ext>
            </a:extLst>
          </p:cNvPr>
          <p:cNvSpPr/>
          <p:nvPr/>
        </p:nvSpPr>
        <p:spPr>
          <a:xfrm>
            <a:off x="1477037" y="2827424"/>
            <a:ext cx="1081604" cy="38888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Kanban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118ACDA-AA91-4CF4-B6CF-B3542F4C0615}"/>
              </a:ext>
            </a:extLst>
          </p:cNvPr>
          <p:cNvSpPr/>
          <p:nvPr/>
        </p:nvSpPr>
        <p:spPr>
          <a:xfrm>
            <a:off x="2693999" y="2829614"/>
            <a:ext cx="804042" cy="38888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Lean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20C212D-785E-44CE-826D-4D1572E12A70}"/>
              </a:ext>
            </a:extLst>
          </p:cNvPr>
          <p:cNvSpPr/>
          <p:nvPr/>
        </p:nvSpPr>
        <p:spPr>
          <a:xfrm>
            <a:off x="3634362" y="2829613"/>
            <a:ext cx="677578" cy="38888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TQM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6A1B218-D8BC-4A44-ABB3-0A2A11576B32}"/>
              </a:ext>
            </a:extLst>
          </p:cNvPr>
          <p:cNvSpPr/>
          <p:nvPr/>
        </p:nvSpPr>
        <p:spPr>
          <a:xfrm>
            <a:off x="1488782" y="3298466"/>
            <a:ext cx="677578" cy="38888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TQM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0AE87C9-1E30-4105-A59A-CF25B01B5D4D}"/>
              </a:ext>
            </a:extLst>
          </p:cNvPr>
          <p:cNvSpPr/>
          <p:nvPr/>
        </p:nvSpPr>
        <p:spPr>
          <a:xfrm>
            <a:off x="866489" y="3792645"/>
            <a:ext cx="1036590" cy="36786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  <a:r>
              <a:rPr lang="en-US" dirty="0">
                <a:solidFill>
                  <a:schemeClr val="bg1"/>
                </a:solidFill>
                <a:latin typeface="Grotesque" panose="020B0604020202020204" pitchFamily="34" charset="0"/>
              </a:rPr>
              <a:t>σ - GB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A332603-962E-4D15-8A59-34B42EF93A9C}"/>
              </a:ext>
            </a:extLst>
          </p:cNvPr>
          <p:cNvSpPr/>
          <p:nvPr/>
        </p:nvSpPr>
        <p:spPr>
          <a:xfrm>
            <a:off x="8031058" y="4337521"/>
            <a:ext cx="1649809" cy="38888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Release Train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76CB4F0-3CC9-4F33-B718-92C8979DCF43}"/>
              </a:ext>
            </a:extLst>
          </p:cNvPr>
          <p:cNvSpPr/>
          <p:nvPr/>
        </p:nvSpPr>
        <p:spPr>
          <a:xfrm>
            <a:off x="7879766" y="1565674"/>
            <a:ext cx="2047982" cy="38888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Enterprise Coach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0C3B3FE-1D64-4E2B-8169-572D65EEA716}"/>
              </a:ext>
            </a:extLst>
          </p:cNvPr>
          <p:cNvSpPr/>
          <p:nvPr/>
        </p:nvSpPr>
        <p:spPr>
          <a:xfrm>
            <a:off x="9793737" y="2824918"/>
            <a:ext cx="1430732" cy="38888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SAFe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E3CB224-330C-4C4C-B5A0-73E23C543E48}"/>
              </a:ext>
            </a:extLst>
          </p:cNvPr>
          <p:cNvSpPr/>
          <p:nvPr/>
        </p:nvSpPr>
        <p:spPr>
          <a:xfrm>
            <a:off x="7502562" y="2343462"/>
            <a:ext cx="1510020" cy="38888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Team Coach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78FB30C-610F-4E66-AD05-A04092A11C8E}"/>
              </a:ext>
            </a:extLst>
          </p:cNvPr>
          <p:cNvSpPr/>
          <p:nvPr/>
        </p:nvSpPr>
        <p:spPr>
          <a:xfrm>
            <a:off x="9996058" y="1565673"/>
            <a:ext cx="1500353" cy="38888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SAFe</a:t>
            </a:r>
            <a:r>
              <a:rPr lang="en-US" dirty="0">
                <a:solidFill>
                  <a:schemeClr val="bg1"/>
                </a:solidFill>
              </a:rPr>
              <a:t> Coach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FABDF5E-379C-4624-8E0A-A9C3C8B1CB39}"/>
              </a:ext>
            </a:extLst>
          </p:cNvPr>
          <p:cNvSpPr/>
          <p:nvPr/>
        </p:nvSpPr>
        <p:spPr>
          <a:xfrm>
            <a:off x="9102054" y="1987314"/>
            <a:ext cx="2101158" cy="37723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Portfolio Manager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4856042-CAF9-4FF8-A84C-2BD5D8F9B8CD}"/>
              </a:ext>
            </a:extLst>
          </p:cNvPr>
          <p:cNvSpPr txBox="1"/>
          <p:nvPr/>
        </p:nvSpPr>
        <p:spPr>
          <a:xfrm>
            <a:off x="821421" y="6155136"/>
            <a:ext cx="22477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/>
              <a:t>* For Illustrative Purposes Only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623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30023-668E-41D5-A939-F5DCA674E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Scaled Agile Framework</a:t>
            </a:r>
          </a:p>
        </p:txBody>
      </p:sp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10C69FDA-95F4-4192-BC12-691B11B41D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588" y="1281769"/>
            <a:ext cx="7602823" cy="50349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202D12-8DDB-4990-AAB5-2CBB7B414FF1}"/>
              </a:ext>
            </a:extLst>
          </p:cNvPr>
          <p:cNvSpPr txBox="1"/>
          <p:nvPr/>
        </p:nvSpPr>
        <p:spPr>
          <a:xfrm>
            <a:off x="2449585" y="6492875"/>
            <a:ext cx="60244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Scaled Agile (n.d.). Retrieved from </a:t>
            </a:r>
            <a:r>
              <a:rPr lang="en-US" sz="1000" dirty="0">
                <a:hlinkClick r:id="rId4"/>
              </a:rPr>
              <a:t>https://www.scaledagile.com/enterprise-solutions/what-is-safe/</a:t>
            </a:r>
            <a:endParaRPr lang="en-US" sz="1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7058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E0576-44C6-4F7B-B15A-CD1BB0BBC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Nexus Model</a:t>
            </a:r>
          </a:p>
        </p:txBody>
      </p:sp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EDF8F3B2-D1D6-42F7-AFBD-3515B1B9B0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66" y="1607511"/>
            <a:ext cx="10096667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D68F72-1883-4DB3-B492-0D149C322720}"/>
              </a:ext>
            </a:extLst>
          </p:cNvPr>
          <p:cNvSpPr txBox="1"/>
          <p:nvPr/>
        </p:nvSpPr>
        <p:spPr>
          <a:xfrm>
            <a:off x="2709644" y="6333688"/>
            <a:ext cx="77812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Nexus Framework (n.d.). Retrieved from </a:t>
            </a:r>
            <a:r>
              <a:rPr lang="en-US" sz="1000" dirty="0">
                <a:hlinkClick r:id="rId4"/>
              </a:rPr>
              <a:t>https://s3.amazonaws.com/scrumorg-website-prod/drupal/2016-09/NexusPoster17x11.pdf</a:t>
            </a:r>
            <a:endParaRPr lang="en-US" sz="1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0971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1D21D-3924-435F-9996-A1997DF80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Spotify Model</a:t>
            </a:r>
          </a:p>
        </p:txBody>
      </p:sp>
      <p:pic>
        <p:nvPicPr>
          <p:cNvPr id="5" name="Content Placeholder 4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E0212351-D1BD-4A8A-972F-0DEF73C9A0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093" y="1825625"/>
            <a:ext cx="5271813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670AD4-5F69-4052-9F66-9F22BE789D62}"/>
              </a:ext>
            </a:extLst>
          </p:cNvPr>
          <p:cNvSpPr txBox="1"/>
          <p:nvPr/>
        </p:nvSpPr>
        <p:spPr>
          <a:xfrm>
            <a:off x="2334648" y="6492875"/>
            <a:ext cx="97978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Spotify Tribe Engineering Model (n.d.) Retrieved from https://medium.com/@media_75624/exploring-key-elements-of-spotifys-agile-scaling-model-471d2a23d7ea</a:t>
            </a:r>
            <a:endParaRPr lang="en-US" sz="1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4247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2D504-F409-4D5A-A8EB-FD271D9C7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Basics of Scaling Agile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BE748A-B898-4970-8ECF-ED2C11CC2E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A</a:t>
            </a:r>
            <a:r>
              <a:rPr lang="en-US" dirty="0"/>
              <a:t>lways start with a strategic MVP</a:t>
            </a:r>
          </a:p>
          <a:p>
            <a:r>
              <a:rPr lang="en-US" dirty="0">
                <a:solidFill>
                  <a:srgbClr val="C00000"/>
                </a:solidFill>
              </a:rPr>
              <a:t>B</a:t>
            </a:r>
            <a:r>
              <a:rPr lang="en-US" dirty="0"/>
              <a:t>uild an adaptive team culture</a:t>
            </a:r>
          </a:p>
          <a:p>
            <a:r>
              <a:rPr lang="en-US" dirty="0">
                <a:solidFill>
                  <a:srgbClr val="C00000"/>
                </a:solidFill>
              </a:rPr>
              <a:t>C</a:t>
            </a:r>
            <a:r>
              <a:rPr lang="en-US" dirty="0"/>
              <a:t>entralize an unified transparent product backlog</a:t>
            </a:r>
          </a:p>
          <a:p>
            <a:r>
              <a:rPr lang="en-US" dirty="0">
                <a:solidFill>
                  <a:srgbClr val="C00000"/>
                </a:solidFill>
              </a:rPr>
              <a:t>D</a:t>
            </a:r>
            <a:r>
              <a:rPr lang="en-US" dirty="0"/>
              <a:t>evelop an agile </a:t>
            </a:r>
            <a:r>
              <a:rPr lang="en-US" dirty="0" err="1"/>
              <a:t>methodolgoy</a:t>
            </a:r>
            <a:r>
              <a:rPr lang="en-US" dirty="0"/>
              <a:t> that fits</a:t>
            </a:r>
          </a:p>
          <a:p>
            <a:r>
              <a:rPr lang="en-US" dirty="0">
                <a:solidFill>
                  <a:srgbClr val="C00000"/>
                </a:solidFill>
              </a:rPr>
              <a:t>E</a:t>
            </a:r>
            <a:r>
              <a:rPr lang="en-US" dirty="0"/>
              <a:t>xplore Kaizen mindset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7993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A676C-5DBD-43E2-B237-E226E1CE05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Scaling Agile with </a:t>
            </a:r>
            <a:r>
              <a:rPr lang="en-US" dirty="0" err="1"/>
              <a:t>SpiraPlan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1C6840-1A3E-4AA0-ADA8-FDDE85380C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1481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C216C-607D-4027-8B4D-4FA845135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748" y="583628"/>
            <a:ext cx="9043638" cy="677108"/>
          </a:xfrm>
        </p:spPr>
        <p:txBody>
          <a:bodyPr>
            <a:normAutofit fontScale="90000"/>
          </a:bodyPr>
          <a:lstStyle/>
          <a:p>
            <a:r>
              <a:rPr lang="en-US" dirty="0"/>
              <a:t>Always start with a Strategic MVP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963934E-0FD3-42F3-8D65-48ED8BE43645}"/>
              </a:ext>
            </a:extLst>
          </p:cNvPr>
          <p:cNvGraphicFramePr/>
          <p:nvPr/>
        </p:nvGraphicFramePr>
        <p:xfrm>
          <a:off x="1044748" y="1553408"/>
          <a:ext cx="8303384" cy="4475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4" name="Group 23">
            <a:extLst>
              <a:ext uri="{FF2B5EF4-FFF2-40B4-BE49-F238E27FC236}">
                <a16:creationId xmlns:a16="http://schemas.microsoft.com/office/drawing/2014/main" id="{8565B5F9-4813-4909-820E-846B04627EE0}"/>
              </a:ext>
            </a:extLst>
          </p:cNvPr>
          <p:cNvGrpSpPr/>
          <p:nvPr/>
        </p:nvGrpSpPr>
        <p:grpSpPr>
          <a:xfrm>
            <a:off x="1277598" y="5571648"/>
            <a:ext cx="8070535" cy="845622"/>
            <a:chOff x="768665" y="5638760"/>
            <a:chExt cx="8070535" cy="84562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6831FA7-7005-487F-8440-56D7B333BAAE}"/>
                </a:ext>
              </a:extLst>
            </p:cNvPr>
            <p:cNvSpPr txBox="1"/>
            <p:nvPr/>
          </p:nvSpPr>
          <p:spPr>
            <a:xfrm>
              <a:off x="768665" y="6031057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T0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0962192-EE3B-4699-A15E-22336582CAA6}"/>
                </a:ext>
              </a:extLst>
            </p:cNvPr>
            <p:cNvSpPr txBox="1"/>
            <p:nvPr/>
          </p:nvSpPr>
          <p:spPr>
            <a:xfrm>
              <a:off x="4273612" y="6115050"/>
              <a:ext cx="5405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T10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811553D-D505-4779-90F1-56D289FD05DB}"/>
                </a:ext>
              </a:extLst>
            </p:cNvPr>
            <p:cNvSpPr txBox="1"/>
            <p:nvPr/>
          </p:nvSpPr>
          <p:spPr>
            <a:xfrm>
              <a:off x="8001000" y="6115050"/>
              <a:ext cx="5854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T50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D12D1C07-B87A-4F2E-A103-DCB4374E0EFC}"/>
                </a:ext>
              </a:extLst>
            </p:cNvPr>
            <p:cNvCxnSpPr/>
            <p:nvPr/>
          </p:nvCxnSpPr>
          <p:spPr>
            <a:xfrm>
              <a:off x="768665" y="5943600"/>
              <a:ext cx="807053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D6511A6-91EC-4FB1-AD9A-6DDC73B86249}"/>
                </a:ext>
              </a:extLst>
            </p:cNvPr>
            <p:cNvSpPr txBox="1"/>
            <p:nvPr/>
          </p:nvSpPr>
          <p:spPr>
            <a:xfrm>
              <a:off x="4042596" y="5638760"/>
              <a:ext cx="7072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Time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006AA4B-2834-44A6-9BCD-EE90B57C157E}"/>
              </a:ext>
            </a:extLst>
          </p:cNvPr>
          <p:cNvGrpSpPr/>
          <p:nvPr/>
        </p:nvGrpSpPr>
        <p:grpSpPr>
          <a:xfrm>
            <a:off x="1044749" y="1271323"/>
            <a:ext cx="8469125" cy="651416"/>
            <a:chOff x="535816" y="1338435"/>
            <a:chExt cx="8469125" cy="65141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DB97D74-4B56-45C1-9C00-F9E11A2E090A}"/>
                </a:ext>
              </a:extLst>
            </p:cNvPr>
            <p:cNvSpPr txBox="1"/>
            <p:nvPr/>
          </p:nvSpPr>
          <p:spPr>
            <a:xfrm>
              <a:off x="535816" y="1620519"/>
              <a:ext cx="9733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Dreams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1485889-5320-4A32-B071-730B0DD99AA2}"/>
                </a:ext>
              </a:extLst>
            </p:cNvPr>
            <p:cNvSpPr txBox="1"/>
            <p:nvPr/>
          </p:nvSpPr>
          <p:spPr>
            <a:xfrm>
              <a:off x="2361734" y="1620519"/>
              <a:ext cx="9348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Castles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BB788681-F719-40ED-A4B3-526734351E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5801" y="1588877"/>
              <a:ext cx="8305799" cy="3164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19D64CA-6C49-475D-8E79-ADC3CB57BEBF}"/>
                </a:ext>
              </a:extLst>
            </p:cNvPr>
            <p:cNvSpPr txBox="1"/>
            <p:nvPr/>
          </p:nvSpPr>
          <p:spPr>
            <a:xfrm>
              <a:off x="4184980" y="1338435"/>
              <a:ext cx="13773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Granularity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7BD56F1-37E7-47E6-9B10-3C054E5F6500}"/>
                </a:ext>
              </a:extLst>
            </p:cNvPr>
            <p:cNvSpPr txBox="1"/>
            <p:nvPr/>
          </p:nvSpPr>
          <p:spPr>
            <a:xfrm>
              <a:off x="4113732" y="1588877"/>
              <a:ext cx="12634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Big House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C7FDBA8-E55E-42F5-9424-4D20548E5D4E}"/>
                </a:ext>
              </a:extLst>
            </p:cNvPr>
            <p:cNvSpPr txBox="1"/>
            <p:nvPr/>
          </p:nvSpPr>
          <p:spPr>
            <a:xfrm>
              <a:off x="5541400" y="1600940"/>
              <a:ext cx="22429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Maintainable Home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6924920-3F57-4896-9DB1-733B69F5040A}"/>
                </a:ext>
              </a:extLst>
            </p:cNvPr>
            <p:cNvSpPr txBox="1"/>
            <p:nvPr/>
          </p:nvSpPr>
          <p:spPr>
            <a:xfrm>
              <a:off x="7836031" y="1600570"/>
              <a:ext cx="11689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 BR, etc.</a:t>
              </a:r>
            </a:p>
          </p:txBody>
        </p:sp>
      </p:grpSp>
      <p:sp>
        <p:nvSpPr>
          <p:cNvPr id="3" name="Left Brace 2">
            <a:extLst>
              <a:ext uri="{FF2B5EF4-FFF2-40B4-BE49-F238E27FC236}">
                <a16:creationId xmlns:a16="http://schemas.microsoft.com/office/drawing/2014/main" id="{48D54819-E56B-4DBB-B67F-AEAA7D998993}"/>
              </a:ext>
            </a:extLst>
          </p:cNvPr>
          <p:cNvSpPr/>
          <p:nvPr/>
        </p:nvSpPr>
        <p:spPr>
          <a:xfrm rot="16200000">
            <a:off x="2482884" y="3896210"/>
            <a:ext cx="251670" cy="2970224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A02E38-6B06-491F-ABB8-679C24CB320F}"/>
              </a:ext>
            </a:extLst>
          </p:cNvPr>
          <p:cNvSpPr txBox="1"/>
          <p:nvPr/>
        </p:nvSpPr>
        <p:spPr>
          <a:xfrm>
            <a:off x="2075560" y="5061461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Package</a:t>
            </a:r>
          </a:p>
        </p:txBody>
      </p:sp>
      <p:sp>
        <p:nvSpPr>
          <p:cNvPr id="27" name="Left Brace 26">
            <a:extLst>
              <a:ext uri="{FF2B5EF4-FFF2-40B4-BE49-F238E27FC236}">
                <a16:creationId xmlns:a16="http://schemas.microsoft.com/office/drawing/2014/main" id="{B20B9EB7-4BA2-4EC3-83AE-88E2F54061FF}"/>
              </a:ext>
            </a:extLst>
          </p:cNvPr>
          <p:cNvSpPr/>
          <p:nvPr/>
        </p:nvSpPr>
        <p:spPr>
          <a:xfrm rot="16200000">
            <a:off x="5981946" y="3907982"/>
            <a:ext cx="251670" cy="2970224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B4D5E29-BC47-43E5-8791-D1EE2C086AD1}"/>
              </a:ext>
            </a:extLst>
          </p:cNvPr>
          <p:cNvSpPr txBox="1"/>
          <p:nvPr/>
        </p:nvSpPr>
        <p:spPr>
          <a:xfrm>
            <a:off x="5574622" y="5073233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Component</a:t>
            </a:r>
          </a:p>
        </p:txBody>
      </p:sp>
      <p:sp>
        <p:nvSpPr>
          <p:cNvPr id="29" name="Left Brace 28">
            <a:extLst>
              <a:ext uri="{FF2B5EF4-FFF2-40B4-BE49-F238E27FC236}">
                <a16:creationId xmlns:a16="http://schemas.microsoft.com/office/drawing/2014/main" id="{34252268-D7BB-4536-8F4D-1CD54C56CD18}"/>
              </a:ext>
            </a:extLst>
          </p:cNvPr>
          <p:cNvSpPr/>
          <p:nvPr/>
        </p:nvSpPr>
        <p:spPr>
          <a:xfrm rot="10800000">
            <a:off x="9530312" y="3699544"/>
            <a:ext cx="251670" cy="2128047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F9FBB71-4C9E-47F5-8A82-D37EAF20EFAA}"/>
              </a:ext>
            </a:extLst>
          </p:cNvPr>
          <p:cNvSpPr txBox="1"/>
          <p:nvPr/>
        </p:nvSpPr>
        <p:spPr>
          <a:xfrm>
            <a:off x="9964162" y="4578902"/>
            <a:ext cx="165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Requirements</a:t>
            </a: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841F0813-DE86-46BB-89D0-17E9A9A263FB}"/>
              </a:ext>
            </a:extLst>
          </p:cNvPr>
          <p:cNvSpPr/>
          <p:nvPr/>
        </p:nvSpPr>
        <p:spPr>
          <a:xfrm>
            <a:off x="6134796" y="1985874"/>
            <a:ext cx="2916193" cy="1152716"/>
          </a:xfrm>
          <a:prstGeom prst="wedgeEllipseCallout">
            <a:avLst>
              <a:gd name="adj1" fmla="val 39283"/>
              <a:gd name="adj2" fmla="val 83460"/>
            </a:avLst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Various types of Requirements to suit program or project needs</a:t>
            </a:r>
          </a:p>
        </p:txBody>
      </p:sp>
      <p:sp>
        <p:nvSpPr>
          <p:cNvPr id="31" name="Speech Bubble: Oval 30">
            <a:extLst>
              <a:ext uri="{FF2B5EF4-FFF2-40B4-BE49-F238E27FC236}">
                <a16:creationId xmlns:a16="http://schemas.microsoft.com/office/drawing/2014/main" id="{362750FC-2E67-4A96-9119-5647D969E275}"/>
              </a:ext>
            </a:extLst>
          </p:cNvPr>
          <p:cNvSpPr/>
          <p:nvPr/>
        </p:nvSpPr>
        <p:spPr>
          <a:xfrm>
            <a:off x="9097940" y="1985874"/>
            <a:ext cx="2916193" cy="1152716"/>
          </a:xfrm>
          <a:prstGeom prst="wedgeEllipseCallout">
            <a:avLst>
              <a:gd name="adj1" fmla="val -27456"/>
              <a:gd name="adj2" fmla="val 84916"/>
            </a:avLst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Support for scenario steps and workflow for every type of requirement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32426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95F1FC4E-0470-4548-8C9F-57D4A5B0A8FE}"/>
              </a:ext>
            </a:extLst>
          </p:cNvPr>
          <p:cNvSpPr/>
          <p:nvPr/>
        </p:nvSpPr>
        <p:spPr>
          <a:xfrm>
            <a:off x="6191543" y="1690688"/>
            <a:ext cx="1463846" cy="923331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4A67C0-387B-41D5-B5F8-F73ECEC18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/>
              <a:t>Building an adaptive team culture starts with stakeholders</a:t>
            </a:r>
            <a:endParaRPr lang="en-US" dirty="0"/>
          </a:p>
        </p:txBody>
      </p:sp>
      <p:pic>
        <p:nvPicPr>
          <p:cNvPr id="13" name="Content Placeholder 12" descr="A screenshot of a computer&#10;&#10;Description automatically generated">
            <a:extLst>
              <a:ext uri="{FF2B5EF4-FFF2-40B4-BE49-F238E27FC236}">
                <a16:creationId xmlns:a16="http://schemas.microsoft.com/office/drawing/2014/main" id="{C9F4B775-5716-4170-B61C-84028690E2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715" y="1408868"/>
            <a:ext cx="4872463" cy="4747946"/>
          </a:xfrm>
          <a:ln>
            <a:noFill/>
          </a:ln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179C9B88-382F-409B-B11D-5F162A995002}"/>
              </a:ext>
            </a:extLst>
          </p:cNvPr>
          <p:cNvSpPr/>
          <p:nvPr/>
        </p:nvSpPr>
        <p:spPr>
          <a:xfrm>
            <a:off x="2281807" y="1393561"/>
            <a:ext cx="494950" cy="261671"/>
          </a:xfrm>
          <a:prstGeom prst="rightArrow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FD65CF7-C5BB-4835-BD6A-739D5EF2B61C}"/>
              </a:ext>
            </a:extLst>
          </p:cNvPr>
          <p:cNvGrpSpPr/>
          <p:nvPr/>
        </p:nvGrpSpPr>
        <p:grpSpPr>
          <a:xfrm>
            <a:off x="537258" y="2614019"/>
            <a:ext cx="2354376" cy="3447875"/>
            <a:chOff x="537258" y="2614019"/>
            <a:chExt cx="2354376" cy="3447875"/>
          </a:xfrm>
        </p:grpSpPr>
        <p:sp>
          <p:nvSpPr>
            <p:cNvPr id="16" name="Left Brace 15">
              <a:extLst>
                <a:ext uri="{FF2B5EF4-FFF2-40B4-BE49-F238E27FC236}">
                  <a16:creationId xmlns:a16="http://schemas.microsoft.com/office/drawing/2014/main" id="{B73F7CD7-D36E-458F-802A-DCC5DE351225}"/>
                </a:ext>
              </a:extLst>
            </p:cNvPr>
            <p:cNvSpPr/>
            <p:nvPr/>
          </p:nvSpPr>
          <p:spPr>
            <a:xfrm>
              <a:off x="2396684" y="2614019"/>
              <a:ext cx="494950" cy="3447875"/>
            </a:xfrm>
            <a:prstGeom prst="lef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37DE418-A9C4-4AAF-9ABD-7C1A4AB48B06}"/>
                </a:ext>
              </a:extLst>
            </p:cNvPr>
            <p:cNvSpPr txBox="1"/>
            <p:nvPr/>
          </p:nvSpPr>
          <p:spPr>
            <a:xfrm>
              <a:off x="537258" y="3783080"/>
              <a:ext cx="212311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Helps with business value prioritization and alignment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3937A83-01EE-4D6E-BCBB-C24158369D64}"/>
              </a:ext>
            </a:extLst>
          </p:cNvPr>
          <p:cNvGrpSpPr/>
          <p:nvPr/>
        </p:nvGrpSpPr>
        <p:grpSpPr>
          <a:xfrm>
            <a:off x="5084428" y="1332007"/>
            <a:ext cx="6836328" cy="5525992"/>
            <a:chOff x="5084428" y="1332007"/>
            <a:chExt cx="6836328" cy="552599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CD21A52-7937-47AF-9A64-B83FF97FFB63}"/>
                </a:ext>
              </a:extLst>
            </p:cNvPr>
            <p:cNvSpPr/>
            <p:nvPr/>
          </p:nvSpPr>
          <p:spPr>
            <a:xfrm>
              <a:off x="5084428" y="2771296"/>
              <a:ext cx="6836328" cy="4086703"/>
            </a:xfrm>
            <a:prstGeom prst="rect">
              <a:avLst/>
            </a:prstGeom>
            <a:solidFill>
              <a:schemeClr val="bg2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75A8E205-FF19-4D50-9EA1-B0DD43210F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4428" y="2771296"/>
              <a:ext cx="6285502" cy="4086703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44B3D8E-4C25-47D6-A6E3-F77788164774}"/>
                </a:ext>
              </a:extLst>
            </p:cNvPr>
            <p:cNvSpPr txBox="1"/>
            <p:nvPr/>
          </p:nvSpPr>
          <p:spPr>
            <a:xfrm>
              <a:off x="9735115" y="1332007"/>
              <a:ext cx="2123115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Realizes DEEP property with more clarity 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62A33237-4246-44A5-9A09-B0426BD55A7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84431" y="1838325"/>
              <a:ext cx="1101847" cy="93297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67BFD866-7ED8-4F86-BE8D-4C35239F275B}"/>
                </a:ext>
              </a:extLst>
            </p:cNvPr>
            <p:cNvCxnSpPr>
              <a:cxnSpLocks/>
            </p:cNvCxnSpPr>
            <p:nvPr/>
          </p:nvCxnSpPr>
          <p:spPr>
            <a:xfrm>
              <a:off x="7655389" y="1838325"/>
              <a:ext cx="4265367" cy="93297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23E1ECC-BB1D-4251-96F0-A1849FF0C6A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05722" y="2514600"/>
              <a:ext cx="180556" cy="25669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C9F259E-DC65-45BD-92E0-24877F2AE63F}"/>
                </a:ext>
              </a:extLst>
            </p:cNvPr>
            <p:cNvCxnSpPr>
              <a:cxnSpLocks/>
            </p:cNvCxnSpPr>
            <p:nvPr/>
          </p:nvCxnSpPr>
          <p:spPr>
            <a:xfrm>
              <a:off x="7655389" y="2514600"/>
              <a:ext cx="571790" cy="25669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9222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A67C0-387B-41D5-B5F8-F73ECEC18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Centralize task and testing transparency</a:t>
            </a:r>
            <a:endParaRPr lang="en-US" dirty="0"/>
          </a:p>
        </p:txBody>
      </p:sp>
      <p:pic>
        <p:nvPicPr>
          <p:cNvPr id="4" name="Content Placeholder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11D43BA5-5CE4-4A85-BF8C-544D94986E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108" y="2300959"/>
            <a:ext cx="4380555" cy="2256081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889E62E0-FC6E-4810-B660-D9D4AB0AA55F}"/>
              </a:ext>
            </a:extLst>
          </p:cNvPr>
          <p:cNvSpPr/>
          <p:nvPr/>
        </p:nvSpPr>
        <p:spPr>
          <a:xfrm>
            <a:off x="6667920" y="1916970"/>
            <a:ext cx="3742468" cy="1442907"/>
          </a:xfrm>
          <a:prstGeom prst="wedgeEllipseCallout">
            <a:avLst>
              <a:gd name="adj1" fmla="val -72267"/>
              <a:gd name="adj2" fmla="val 84182"/>
            </a:avLst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Number of tasks (4) the team has identified to address this requirement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9FEDD1FB-BFCD-4DCF-9264-6EF000B58C7F}"/>
              </a:ext>
            </a:extLst>
          </p:cNvPr>
          <p:cNvSpPr/>
          <p:nvPr/>
        </p:nvSpPr>
        <p:spPr>
          <a:xfrm>
            <a:off x="6667920" y="4307745"/>
            <a:ext cx="3742468" cy="1442907"/>
          </a:xfrm>
          <a:prstGeom prst="wedgeEllipseCallout">
            <a:avLst>
              <a:gd name="adj1" fmla="val -73031"/>
              <a:gd name="adj2" fmla="val -51144"/>
            </a:avLst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Number of test cases (4) the team has identified for acceptance testing.</a:t>
            </a:r>
          </a:p>
        </p:txBody>
      </p:sp>
      <p:sp>
        <p:nvSpPr>
          <p:cNvPr id="8" name="Arrow: Left-Right 7">
            <a:extLst>
              <a:ext uri="{FF2B5EF4-FFF2-40B4-BE49-F238E27FC236}">
                <a16:creationId xmlns:a16="http://schemas.microsoft.com/office/drawing/2014/main" id="{00560E3B-52D8-42C9-B13E-38DF5F76E393}"/>
              </a:ext>
            </a:extLst>
          </p:cNvPr>
          <p:cNvSpPr/>
          <p:nvPr/>
        </p:nvSpPr>
        <p:spPr>
          <a:xfrm rot="5400000">
            <a:off x="8101003" y="3586169"/>
            <a:ext cx="876301" cy="495283"/>
          </a:xfrm>
          <a:prstGeom prst="leftRightArrow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17062A-0711-401A-AF7D-E54B6E51C16B}"/>
              </a:ext>
            </a:extLst>
          </p:cNvPr>
          <p:cNvSpPr txBox="1"/>
          <p:nvPr/>
        </p:nvSpPr>
        <p:spPr>
          <a:xfrm>
            <a:off x="8958245" y="3572200"/>
            <a:ext cx="2567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FF0000"/>
                </a:solidFill>
              </a:rPr>
              <a:t>Visibility to fewer tasks and test cases mean trouble!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9013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405A2-3736-41EB-B6B2-53190C010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Dr. Sriram Rajagopalan</a:t>
            </a:r>
          </a:p>
        </p:txBody>
      </p:sp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id="{070AB5EA-0876-4109-AEC9-538117353760}"/>
              </a:ext>
            </a:extLst>
          </p:cNvPr>
          <p:cNvGraphicFramePr>
            <a:graphicFrameLocks/>
          </p:cNvGraphicFramePr>
          <p:nvPr/>
        </p:nvGraphicFramePr>
        <p:xfrm>
          <a:off x="1045090" y="1782308"/>
          <a:ext cx="6729047" cy="3071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Oval Callout 2">
            <a:extLst>
              <a:ext uri="{FF2B5EF4-FFF2-40B4-BE49-F238E27FC236}">
                <a16:creationId xmlns:a16="http://schemas.microsoft.com/office/drawing/2014/main" id="{671FAD18-629D-4215-9362-5AE8B26CDB55}"/>
              </a:ext>
            </a:extLst>
          </p:cNvPr>
          <p:cNvSpPr/>
          <p:nvPr/>
        </p:nvSpPr>
        <p:spPr>
          <a:xfrm>
            <a:off x="5497208" y="1356357"/>
            <a:ext cx="2442702" cy="918732"/>
          </a:xfrm>
          <a:prstGeom prst="wedgeEllipseCallout">
            <a:avLst>
              <a:gd name="adj1" fmla="val -54712"/>
              <a:gd name="adj2" fmla="val 5837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PhD, MBA, MS, BE</a:t>
            </a:r>
          </a:p>
        </p:txBody>
      </p:sp>
      <p:sp>
        <p:nvSpPr>
          <p:cNvPr id="14" name="Oval Callout 6">
            <a:extLst>
              <a:ext uri="{FF2B5EF4-FFF2-40B4-BE49-F238E27FC236}">
                <a16:creationId xmlns:a16="http://schemas.microsoft.com/office/drawing/2014/main" id="{1D942D05-4E71-4DAF-9177-256366D260CA}"/>
              </a:ext>
            </a:extLst>
          </p:cNvPr>
          <p:cNvSpPr/>
          <p:nvPr/>
        </p:nvSpPr>
        <p:spPr>
          <a:xfrm>
            <a:off x="266856" y="3721569"/>
            <a:ext cx="2951997" cy="1905000"/>
          </a:xfrm>
          <a:prstGeom prst="wedgeEllipseCallout">
            <a:avLst>
              <a:gd name="adj1" fmla="val 61985"/>
              <a:gd name="adj2" fmla="val -1708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PfMP</a:t>
            </a:r>
            <a:r>
              <a:rPr lang="en-US" sz="1400" dirty="0">
                <a:solidFill>
                  <a:schemeClr val="tx1"/>
                </a:solidFill>
              </a:rPr>
              <a:t>, </a:t>
            </a:r>
            <a:r>
              <a:rPr lang="en-US" sz="1400" dirty="0" err="1">
                <a:solidFill>
                  <a:schemeClr val="tx1"/>
                </a:solidFill>
              </a:rPr>
              <a:t>PgMP</a:t>
            </a:r>
            <a:r>
              <a:rPr lang="en-US" sz="1400" dirty="0">
                <a:solidFill>
                  <a:schemeClr val="tx1"/>
                </a:solidFill>
              </a:rPr>
              <a:t>, PMP, SP, RMP, ACP, CSM, CSPO, ACC, CSD, SCT, CSOXP, SSBB, Instructional Designer, Speaker, Writer, and Author</a:t>
            </a:r>
          </a:p>
        </p:txBody>
      </p:sp>
      <p:sp>
        <p:nvSpPr>
          <p:cNvPr id="15" name="Oval Callout 7">
            <a:extLst>
              <a:ext uri="{FF2B5EF4-FFF2-40B4-BE49-F238E27FC236}">
                <a16:creationId xmlns:a16="http://schemas.microsoft.com/office/drawing/2014/main" id="{43E65B1C-0ABC-4B97-ABEA-06573F3CD13A}"/>
              </a:ext>
            </a:extLst>
          </p:cNvPr>
          <p:cNvSpPr/>
          <p:nvPr/>
        </p:nvSpPr>
        <p:spPr>
          <a:xfrm>
            <a:off x="5392616" y="4287220"/>
            <a:ext cx="2662960" cy="1905000"/>
          </a:xfrm>
          <a:prstGeom prst="wedgeEllipseCallout">
            <a:avLst>
              <a:gd name="adj1" fmla="val -48024"/>
              <a:gd name="adj2" fmla="val -5653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Software Engineer, Team Leader, Business Analyst, Project Manager, Scrum Master, Agile Coach, Director, Vice President</a:t>
            </a:r>
          </a:p>
        </p:txBody>
      </p:sp>
      <p:sp>
        <p:nvSpPr>
          <p:cNvPr id="16" name="Oval Callout 8">
            <a:extLst>
              <a:ext uri="{FF2B5EF4-FFF2-40B4-BE49-F238E27FC236}">
                <a16:creationId xmlns:a16="http://schemas.microsoft.com/office/drawing/2014/main" id="{9DCBBE8C-0DEF-4B35-8A90-659EDC760384}"/>
              </a:ext>
            </a:extLst>
          </p:cNvPr>
          <p:cNvSpPr/>
          <p:nvPr/>
        </p:nvSpPr>
        <p:spPr>
          <a:xfrm>
            <a:off x="533400" y="1718883"/>
            <a:ext cx="2055182" cy="1112412"/>
          </a:xfrm>
          <a:prstGeom prst="wedgeEllipseCallout">
            <a:avLst>
              <a:gd name="adj1" fmla="val 65096"/>
              <a:gd name="adj2" fmla="val 4413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US, Canada, India, Vietnam, Belgium, Ireland, Greece, &amp; Switzerland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A74F8C7-6B8E-4131-BEC2-9A7588A5C6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682" y="2960222"/>
            <a:ext cx="2857500" cy="2857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319C011-4333-46D1-A1F6-34C18D0AE6A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32931" y="5817722"/>
            <a:ext cx="2828789" cy="4328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14210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779F2-1EF0-4BC6-8107-97306DF48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STOP to More Traceability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91B03611-ABFB-4E78-AEA3-B1DEEDA228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86" y="2109084"/>
            <a:ext cx="10542314" cy="3410870"/>
          </a:xfrm>
          <a:ln>
            <a:noFill/>
          </a:ln>
        </p:spPr>
      </p:pic>
      <p:sp>
        <p:nvSpPr>
          <p:cNvPr id="7" name="Left Brace 6">
            <a:extLst>
              <a:ext uri="{FF2B5EF4-FFF2-40B4-BE49-F238E27FC236}">
                <a16:creationId xmlns:a16="http://schemas.microsoft.com/office/drawing/2014/main" id="{EDB317A9-BF4C-4B23-9BBB-533F35D1C721}"/>
              </a:ext>
            </a:extLst>
          </p:cNvPr>
          <p:cNvSpPr/>
          <p:nvPr/>
        </p:nvSpPr>
        <p:spPr>
          <a:xfrm rot="5400000">
            <a:off x="2999064" y="373310"/>
            <a:ext cx="184558" cy="4790114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42D522E8-4328-4ECE-A0A7-6582D3890E84}"/>
              </a:ext>
            </a:extLst>
          </p:cNvPr>
          <p:cNvSpPr/>
          <p:nvPr/>
        </p:nvSpPr>
        <p:spPr>
          <a:xfrm rot="5400000">
            <a:off x="2999064" y="777175"/>
            <a:ext cx="184558" cy="4790115"/>
          </a:xfrm>
          <a:prstGeom prst="rightBrace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04415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13DDB-FE95-4FE5-8B9D-24D3D631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Develop an Agile methodology that fits You!</a:t>
            </a:r>
          </a:p>
        </p:txBody>
      </p:sp>
      <p:pic>
        <p:nvPicPr>
          <p:cNvPr id="5" name="Content Placeholder 4" descr="A picture containing black, outdoor, road, text&#10;&#10;Description automatically generated">
            <a:extLst>
              <a:ext uri="{FF2B5EF4-FFF2-40B4-BE49-F238E27FC236}">
                <a16:creationId xmlns:a16="http://schemas.microsoft.com/office/drawing/2014/main" id="{C5EF4BD5-017E-4358-BEAF-0C53ADCFEF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019" y="1312623"/>
            <a:ext cx="4376932" cy="5007792"/>
          </a:xfr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17C3ECA4-BEB3-43DF-ABE5-29860EB18C7D}"/>
              </a:ext>
            </a:extLst>
          </p:cNvPr>
          <p:cNvSpPr/>
          <p:nvPr/>
        </p:nvSpPr>
        <p:spPr>
          <a:xfrm>
            <a:off x="1037969" y="2730949"/>
            <a:ext cx="2222913" cy="1085569"/>
          </a:xfrm>
          <a:prstGeom prst="wedgeEllipseCallout">
            <a:avLst>
              <a:gd name="adj1" fmla="val 56531"/>
              <a:gd name="adj2" fmla="val 40862"/>
            </a:avLst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Custom Options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F21A494A-E7FF-4933-8091-A9CAE29BCBDF}"/>
              </a:ext>
            </a:extLst>
          </p:cNvPr>
          <p:cNvSpPr/>
          <p:nvPr/>
        </p:nvSpPr>
        <p:spPr>
          <a:xfrm>
            <a:off x="1037968" y="3912943"/>
            <a:ext cx="2222913" cy="1085569"/>
          </a:xfrm>
          <a:prstGeom prst="wedgeEllipseCallout">
            <a:avLst>
              <a:gd name="adj1" fmla="val 56531"/>
              <a:gd name="adj2" fmla="val 40862"/>
            </a:avLst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Risk Management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4C11AFC1-6593-46CE-BE12-E8588D28D9CD}"/>
              </a:ext>
            </a:extLst>
          </p:cNvPr>
          <p:cNvSpPr/>
          <p:nvPr/>
        </p:nvSpPr>
        <p:spPr>
          <a:xfrm>
            <a:off x="961770" y="1515986"/>
            <a:ext cx="2222913" cy="1085569"/>
          </a:xfrm>
          <a:prstGeom prst="wedgeEllipseCallout">
            <a:avLst>
              <a:gd name="adj1" fmla="val 56531"/>
              <a:gd name="adj2" fmla="val 40862"/>
            </a:avLst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Several workflows</a:t>
            </a: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7AFADD82-2B56-4574-AA70-83CF7078FAFA}"/>
              </a:ext>
            </a:extLst>
          </p:cNvPr>
          <p:cNvSpPr/>
          <p:nvPr/>
        </p:nvSpPr>
        <p:spPr>
          <a:xfrm>
            <a:off x="8741857" y="2730949"/>
            <a:ext cx="2222913" cy="1085569"/>
          </a:xfrm>
          <a:prstGeom prst="wedgeEllipseCallout">
            <a:avLst>
              <a:gd name="adj1" fmla="val -59327"/>
              <a:gd name="adj2" fmla="val 54772"/>
            </a:avLst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Custom Notifications</a:t>
            </a: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46FAA1B5-00F5-446A-A9DC-EB92066120F7}"/>
              </a:ext>
            </a:extLst>
          </p:cNvPr>
          <p:cNvSpPr/>
          <p:nvPr/>
        </p:nvSpPr>
        <p:spPr>
          <a:xfrm>
            <a:off x="8741856" y="3912943"/>
            <a:ext cx="2222913" cy="1085569"/>
          </a:xfrm>
          <a:prstGeom prst="wedgeEllipseCallout">
            <a:avLst>
              <a:gd name="adj1" fmla="val -57440"/>
              <a:gd name="adj2" fmla="val 54772"/>
            </a:avLst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Numerous System Configs</a:t>
            </a: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8DAC93B9-5AF1-4DEE-B919-5865E881C4C4}"/>
              </a:ext>
            </a:extLst>
          </p:cNvPr>
          <p:cNvSpPr/>
          <p:nvPr/>
        </p:nvSpPr>
        <p:spPr>
          <a:xfrm>
            <a:off x="8665658" y="1515986"/>
            <a:ext cx="2222913" cy="1085569"/>
          </a:xfrm>
          <a:prstGeom prst="wedgeEllipseCallout">
            <a:avLst>
              <a:gd name="adj1" fmla="val -54421"/>
              <a:gd name="adj2" fmla="val 75637"/>
            </a:avLst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 Specific Management</a:t>
            </a: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914237CF-8F73-4044-8E4D-6CCD2356E76F}"/>
              </a:ext>
            </a:extLst>
          </p:cNvPr>
          <p:cNvSpPr/>
          <p:nvPr/>
        </p:nvSpPr>
        <p:spPr>
          <a:xfrm>
            <a:off x="1114168" y="5094937"/>
            <a:ext cx="2222913" cy="1085569"/>
          </a:xfrm>
          <a:prstGeom prst="wedgeEllipseCallout">
            <a:avLst>
              <a:gd name="adj1" fmla="val 56531"/>
              <a:gd name="adj2" fmla="val 40862"/>
            </a:avLst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Numerous Integration Options</a:t>
            </a:r>
          </a:p>
        </p:txBody>
      </p: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6D0B4154-0A9C-46C6-A037-FA8480E8C8A7}"/>
              </a:ext>
            </a:extLst>
          </p:cNvPr>
          <p:cNvSpPr/>
          <p:nvPr/>
        </p:nvSpPr>
        <p:spPr>
          <a:xfrm>
            <a:off x="8665658" y="5094936"/>
            <a:ext cx="2222913" cy="1085569"/>
          </a:xfrm>
          <a:prstGeom prst="wedgeEllipseCallout">
            <a:avLst>
              <a:gd name="adj1" fmla="val -63478"/>
              <a:gd name="adj2" fmla="val 49363"/>
            </a:avLst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Report Config Options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56489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69B67-9A53-4467-8407-D3559043E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Explore </a:t>
            </a:r>
            <a:r>
              <a:rPr lang="en-US"/>
              <a:t>Kaizen Mindset</a:t>
            </a:r>
            <a:endParaRPr lang="en-US" dirty="0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63A8D9B-1CDA-4B5B-ADED-8519EFB468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10515600" cy="1142590"/>
          </a:xfr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F13FCA47-8872-4477-BA7C-2CFAA4ED92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199" y="3117851"/>
            <a:ext cx="3489438" cy="3181349"/>
          </a:xfrm>
          <a:prstGeom prst="rect">
            <a:avLst/>
          </a:prstGeom>
        </p:spPr>
      </p:pic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A6F25183-4964-4E97-B85D-73014D04CC12}"/>
              </a:ext>
            </a:extLst>
          </p:cNvPr>
          <p:cNvSpPr/>
          <p:nvPr/>
        </p:nvSpPr>
        <p:spPr>
          <a:xfrm>
            <a:off x="838200" y="3396842"/>
            <a:ext cx="2743454" cy="998990"/>
          </a:xfrm>
          <a:prstGeom prst="wedgeEllipseCallout">
            <a:avLst>
              <a:gd name="adj1" fmla="val 36300"/>
              <a:gd name="adj2" fmla="val -76766"/>
            </a:avLst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Plan Releases and Iterations managing flow as lessons are learned</a:t>
            </a: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5DBD0C0B-F1E7-4650-884E-CD022FBFC1C4}"/>
              </a:ext>
            </a:extLst>
          </p:cNvPr>
          <p:cNvSpPr/>
          <p:nvPr/>
        </p:nvSpPr>
        <p:spPr>
          <a:xfrm>
            <a:off x="3154261" y="4667817"/>
            <a:ext cx="2941739" cy="998990"/>
          </a:xfrm>
          <a:prstGeom prst="wedgeEllipseCallout">
            <a:avLst>
              <a:gd name="adj1" fmla="val 55121"/>
              <a:gd name="adj2" fmla="val -53253"/>
            </a:avLst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Manage a project for retrospectives to increase productivity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84012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45196-4C56-4B1A-B7FD-34208E8B3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Explore Kaizen Mindset</a:t>
            </a:r>
          </a:p>
        </p:txBody>
      </p:sp>
      <p:pic>
        <p:nvPicPr>
          <p:cNvPr id="9" name="Content Placeholder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C1EC059F-4447-4ECB-ADFF-C3886BEDAD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326" y="3429000"/>
            <a:ext cx="8754697" cy="2534004"/>
          </a:xfrm>
        </p:spPr>
      </p:pic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0DD5D5F0-ADA1-47F7-9A56-1A528ADB0432}"/>
              </a:ext>
            </a:extLst>
          </p:cNvPr>
          <p:cNvSpPr/>
          <p:nvPr/>
        </p:nvSpPr>
        <p:spPr>
          <a:xfrm>
            <a:off x="838200" y="2230773"/>
            <a:ext cx="2953624" cy="998990"/>
          </a:xfrm>
          <a:prstGeom prst="wedgeEllipseCallout">
            <a:avLst>
              <a:gd name="adj1" fmla="val 49449"/>
              <a:gd name="adj2" fmla="val 65151"/>
            </a:avLst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Identify and address risks before risk manages your project!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87986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836FC-A2B9-4B65-8D16-81C6ED1FE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pic>
        <p:nvPicPr>
          <p:cNvPr id="6" name="Content Placeholder 5" descr="A close up of a sign&#10;&#10;Description automatically generated">
            <a:extLst>
              <a:ext uri="{FF2B5EF4-FFF2-40B4-BE49-F238E27FC236}">
                <a16:creationId xmlns:a16="http://schemas.microsoft.com/office/drawing/2014/main" id="{D23D3727-9C09-4AD6-BEFF-5741510079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183188" y="1758318"/>
            <a:ext cx="6172200" cy="3331839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A30B4B-6F08-4B90-9D5F-F859880800F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Always Start with a Strategic MVP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Build adaptive team culture with stakeholders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Centralize task and testing transparency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Develop an agile methodology that fits you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Explore Kaizen Mindset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6868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67E2E-8DF6-425A-8142-7998C6D7A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Time Today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06EF4F9-DD3A-435E-B5C5-32A1C1BDF75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428684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64E2B-3DB4-45F5-AC10-93FFCA66A6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Review of Ten Commandments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7DEB79-DFD4-48BA-A835-2314C5C8E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8396" y="3076097"/>
            <a:ext cx="1606119" cy="13345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9173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05A1A-0FA0-4EF4-AF69-B131CAB61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 Commandments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AA4DA-4393-449D-9FA3-2849BF32B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5274" y="1422240"/>
            <a:ext cx="8011486" cy="4550721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000" dirty="0"/>
              <a:t>Establish Product Roadmap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/>
              <a:t>Engage with Stakeholders gathering &amp; reviewing Requirements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/>
              <a:t>Align functionality based on Strategic Value Alignment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/>
              <a:t>Prioritize and Groom Product Backlog for at least N+2 iterations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000" dirty="0"/>
              <a:t>Estimate as a team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/>
              <a:t>Increase backlog transparency to justify team-estimates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/>
              <a:t>Use Themes as main goals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/>
              <a:t>Plan for risk in Estimates by limiting hours/day for iteration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000" dirty="0"/>
              <a:t>Manage the Agile Process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/>
              <a:t>Manage flow and predictable team velocity commitments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/>
              <a:t>Centralize and Accelerate task and testing transparency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/>
              <a:t>Automate creating agile charts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/>
              <a:t>Triage defects without breaking iteration commitments</a:t>
            </a:r>
          </a:p>
          <a:p>
            <a:pPr marL="914400" lvl="1" indent="-457200">
              <a:buFont typeface="+mj-lt"/>
              <a:buAutoNum type="arabicPeriod"/>
            </a:pPr>
            <a:endParaRPr lang="en-US" sz="2000" dirty="0"/>
          </a:p>
          <a:p>
            <a:endParaRPr lang="en-US" sz="2400" dirty="0"/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4CE77452-0788-4E7B-A0B6-D7C1C7BF83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2145">
            <a:off x="388220" y="2012045"/>
            <a:ext cx="2491507" cy="25630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4966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AE2C6-7355-4C0C-9285-B45113C1EA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Scaling Agile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5BB850-DCB5-406A-9742-C1CFF7FDB5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Best Practices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8655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8069975" y="551338"/>
            <a:ext cx="3267324" cy="892552"/>
          </a:xfrm>
          <a:prstGeom prst="rect">
            <a:avLst/>
          </a:prstGeom>
          <a:noFill/>
          <a:effectLst>
            <a:outerShdw blurRad="508000" dist="114300" dir="24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More Awesome </a:t>
            </a:r>
          </a:p>
          <a:p>
            <a:pPr algn="ctr"/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28133" y="2190911"/>
            <a:ext cx="1929450" cy="646331"/>
          </a:xfrm>
          <a:prstGeom prst="rect">
            <a:avLst/>
          </a:prstGeom>
          <a:noFill/>
          <a:effectLst>
            <a:outerShdw blurRad="508000" dist="114300" dir="24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Very Good 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40985" y="1346813"/>
            <a:ext cx="1699314" cy="769441"/>
          </a:xfrm>
          <a:prstGeom prst="rect">
            <a:avLst/>
          </a:prstGeom>
          <a:noFill/>
          <a:effectLst>
            <a:outerShdw blurRad="508000" dist="114300" dir="24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Awesome Value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128133" y="2955829"/>
            <a:ext cx="1978648" cy="3310500"/>
            <a:chOff x="1085082" y="3257165"/>
            <a:chExt cx="1978648" cy="33105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89178" y="3260731"/>
              <a:ext cx="1970457" cy="330693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007" b="86019" l="2982" r="98190">
                          <a14:foregroundMark x1="59744" y1="38363" x2="59744" y2="38363"/>
                          <a14:foregroundMark x1="30458" y1="37937" x2="30458" y2="37937"/>
                          <a14:foregroundMark x1="31416" y1="38875" x2="31416" y2="38875"/>
                          <a14:foregroundMark x1="63791" y1="36147" x2="63791" y2="36147"/>
                          <a14:foregroundMark x1="68051" y1="59591" x2="68051" y2="59591"/>
                          <a14:foregroundMark x1="53887" y1="62575" x2="53887" y2="62575"/>
                          <a14:foregroundMark x1="42812" y1="62575" x2="42812" y2="62575"/>
                          <a14:foregroundMark x1="32055" y1="62319" x2="32055" y2="62319"/>
                          <a14:foregroundMark x1="31097" y1="58909" x2="31097" y2="58909"/>
                          <a14:foregroundMark x1="35996" y1="63342" x2="35996" y2="63342"/>
                          <a14:foregroundMark x1="48349" y1="63086" x2="48349" y2="63086"/>
                          <a14:foregroundMark x1="48030" y1="62830" x2="48030" y2="62830"/>
                          <a14:foregroundMark x1="58253" y1="62575" x2="58253" y2="62575"/>
                          <a14:foregroundMark x1="54526" y1="59847" x2="54526" y2="59847"/>
                          <a14:foregroundMark x1="50479" y1="58909" x2="50479" y2="58909"/>
                          <a14:foregroundMark x1="47284" y1="59420" x2="47284" y2="59420"/>
                          <a14:foregroundMark x1="46858" y1="40409" x2="46858" y2="40409"/>
                          <a14:foregroundMark x1="45580" y1="39983" x2="45580" y2="39983"/>
                          <a14:foregroundMark x1="39830" y1="39898" x2="39830" y2="39898"/>
                          <a14:foregroundMark x1="39936" y1="36573" x2="39936" y2="36573"/>
                          <a14:foregroundMark x1="27545" y1="73861" x2="27545" y2="73861"/>
                          <a14:foregroundMark x1="38922" y1="77218" x2="38922" y2="77218"/>
                          <a14:foregroundMark x1="69461" y1="71223" x2="69461" y2="71223"/>
                          <a14:backgroundMark x1="72843" y1="82438" x2="72843" y2="82438"/>
                          <a14:backgroundMark x1="28860" y1="82779" x2="28860" y2="82779"/>
                          <a14:backgroundMark x1="24551" y1="82014" x2="24551" y2="82014"/>
                          <a14:backgroundMark x1="67365" y1="81775" x2="67665" y2="8297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92" b="13349"/>
            <a:stretch/>
          </p:blipFill>
          <p:spPr>
            <a:xfrm>
              <a:off x="1380742" y="3682026"/>
              <a:ext cx="1387328" cy="1449052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217325" y="3257165"/>
              <a:ext cx="1714162" cy="430887"/>
            </a:xfrm>
            <a:prstGeom prst="rect">
              <a:avLst/>
            </a:prstGeom>
            <a:noFill/>
            <a:effectLst>
              <a:outerShdw blurRad="508000" dist="114300" dir="24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Projects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85082" y="5032412"/>
              <a:ext cx="197864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Outputs </a:t>
              </a:r>
            </a:p>
            <a:p>
              <a:pPr algn="ctr"/>
              <a:r>
                <a:rPr lang="en-US" sz="2800" dirty="0"/>
                <a:t>Produce </a:t>
              </a:r>
              <a:r>
                <a:rPr lang="en-US" sz="2400" b="1" dirty="0"/>
                <a:t>Capabilities</a:t>
              </a:r>
              <a:r>
                <a:rPr lang="en-US" sz="2800" b="1" dirty="0"/>
                <a:t> 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192052" y="1596685"/>
            <a:ext cx="2961989" cy="4669644"/>
            <a:chOff x="8172174" y="1596685"/>
            <a:chExt cx="2961989" cy="4970980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8172174" y="1596685"/>
              <a:ext cx="2961989" cy="497098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394" b="89855" l="7246" r="898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8" t="6059" r="4132" b="6561"/>
            <a:stretch/>
          </p:blipFill>
          <p:spPr>
            <a:xfrm>
              <a:off x="8457438" y="2152881"/>
              <a:ext cx="2391461" cy="2340031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8511652" y="1629813"/>
              <a:ext cx="2283033" cy="646331"/>
            </a:xfrm>
            <a:prstGeom prst="rect">
              <a:avLst/>
            </a:prstGeom>
            <a:noFill/>
            <a:effectLst>
              <a:outerShdw blurRad="508000" dist="114300" dir="24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Portfolio</a:t>
              </a:r>
              <a:endParaRPr lang="en-US" sz="3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347597" y="4423334"/>
              <a:ext cx="2611143" cy="19330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Realized Benefits Meets </a:t>
              </a:r>
              <a:r>
                <a:rPr lang="en-US" sz="2800" b="1" dirty="0"/>
                <a:t>Strategic</a:t>
              </a:r>
              <a:r>
                <a:rPr lang="en-US" sz="2800" dirty="0"/>
                <a:t> </a:t>
              </a:r>
              <a:r>
                <a:rPr lang="en-US" sz="2800" b="1" dirty="0"/>
                <a:t>Objectives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320191" y="2211709"/>
            <a:ext cx="2595523" cy="4054620"/>
            <a:chOff x="4290799" y="2211709"/>
            <a:chExt cx="2595523" cy="4355956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4290799" y="2211709"/>
              <a:ext cx="2595523" cy="43559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4511504" y="2289312"/>
              <a:ext cx="2154112" cy="584775"/>
            </a:xfrm>
            <a:prstGeom prst="rect">
              <a:avLst/>
            </a:prstGeom>
            <a:noFill/>
            <a:effectLst>
              <a:outerShdw blurRad="508000" dist="114300" dir="24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Programs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658395" y="4517733"/>
              <a:ext cx="186033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Outcomes Generate  </a:t>
              </a:r>
              <a:r>
                <a:rPr lang="en-US" sz="2800" b="1" dirty="0"/>
                <a:t>Benefits</a:t>
              </a: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26" b="89770" l="0" r="97977">
                          <a14:foregroundMark x1="44409" y1="38448" x2="44409" y2="38448"/>
                          <a14:foregroundMark x1="60490" y1="42199" x2="60490" y2="42199"/>
                          <a14:foregroundMark x1="65815" y1="39471" x2="65815" y2="39471"/>
                          <a14:foregroundMark x1="65176" y1="53964" x2="65176" y2="53964"/>
                          <a14:foregroundMark x1="51757" y1="53964" x2="51757" y2="53964"/>
                          <a14:foregroundMark x1="51757" y1="49105" x2="51757" y2="49105"/>
                          <a14:foregroundMark x1="57827" y1="47485" x2="57827" y2="47485"/>
                          <a14:foregroundMark x1="59851" y1="37852" x2="59851" y2="37852"/>
                          <a14:foregroundMark x1="50479" y1="35720" x2="50479" y2="35720"/>
                          <a14:foregroundMark x1="29712" y1="35720" x2="29712" y2="35720"/>
                          <a14:foregroundMark x1="31736" y1="50213" x2="31736" y2="50213"/>
                          <a14:foregroundMark x1="35037" y1="59847" x2="35037" y2="59847"/>
                          <a14:foregroundMark x1="50479" y1="60870" x2="50479" y2="60870"/>
                          <a14:foregroundMark x1="66560" y1="61978" x2="66560" y2="61978"/>
                          <a14:foregroundMark x1="68477" y1="54987" x2="68477" y2="54987"/>
                          <a14:foregroundMark x1="67838" y1="48593" x2="67838" y2="48593"/>
                          <a14:foregroundMark x1="58466" y1="60870" x2="58466" y2="60870"/>
                          <a14:foregroundMark x1="58466" y1="58738" x2="58466" y2="58738"/>
                          <a14:foregroundMark x1="45048" y1="57715" x2="45048" y2="57715"/>
                          <a14:foregroundMark x1="37700" y1="43223" x2="37700" y2="43223"/>
                          <a14:foregroundMark x1="31736" y1="56607" x2="31736" y2="56607"/>
                          <a14:foregroundMark x1="29073" y1="46462" x2="29073" y2="46462"/>
                          <a14:foregroundMark x1="61661" y1="36573" x2="61661" y2="36573"/>
                          <a14:foregroundMark x1="38445" y1="37084" x2="38445" y2="37084"/>
                          <a14:foregroundMark x1="30032" y1="41091" x2="30032" y2="41091"/>
                          <a14:foregroundMark x1="30351" y1="59335" x2="30351" y2="59335"/>
                          <a14:foregroundMark x1="39404" y1="60102" x2="39404" y2="60102"/>
                          <a14:foregroundMark x1="42173" y1="63086" x2="42173" y2="63086"/>
                          <a14:foregroundMark x1="52503" y1="63086" x2="52503" y2="63086"/>
                          <a14:backgroundMark x1="15016" y1="75107" x2="15016" y2="75107"/>
                          <a14:backgroundMark x1="29073" y1="83376" x2="29073" y2="833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1085" y="2670494"/>
              <a:ext cx="1860330" cy="2325412"/>
            </a:xfrm>
            <a:prstGeom prst="rect">
              <a:avLst/>
            </a:prstGeom>
          </p:spPr>
        </p:pic>
      </p:grpSp>
      <p:sp>
        <p:nvSpPr>
          <p:cNvPr id="23" name="Title 1">
            <a:extLst>
              <a:ext uri="{FF2B5EF4-FFF2-40B4-BE49-F238E27FC236}">
                <a16:creationId xmlns:a16="http://schemas.microsoft.com/office/drawing/2014/main" id="{A444A38B-8752-4C41-8E71-3CBDFB7633D7}"/>
              </a:ext>
            </a:extLst>
          </p:cNvPr>
          <p:cNvSpPr txBox="1">
            <a:spLocks/>
          </p:cNvSpPr>
          <p:nvPr/>
        </p:nvSpPr>
        <p:spPr>
          <a:xfrm>
            <a:off x="367018" y="51961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Relate to the Essential Needs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527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8" presetClass="entr" presetSubtype="6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787A6-7532-457B-9E65-FFF6F7EBC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659" y="365125"/>
            <a:ext cx="11465170" cy="1325563"/>
          </a:xfrm>
        </p:spPr>
        <p:txBody>
          <a:bodyPr>
            <a:noAutofit/>
          </a:bodyPr>
          <a:lstStyle/>
          <a:p>
            <a:r>
              <a:rPr lang="en-US" sz="4400" dirty="0"/>
              <a:t>Scaling Agile ISN’T JUST about Requirements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88D45D3-1838-4FFE-B20F-EA11ED4495A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13509" y="1713707"/>
          <a:ext cx="11069782" cy="4271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161DE9F7-8D53-4911-BC01-E94956D7E0A2}"/>
              </a:ext>
            </a:extLst>
          </p:cNvPr>
          <p:cNvSpPr/>
          <p:nvPr/>
        </p:nvSpPr>
        <p:spPr>
          <a:xfrm>
            <a:off x="8622475" y="1713707"/>
            <a:ext cx="2556164" cy="1790662"/>
          </a:xfrm>
          <a:prstGeom prst="wedgeEllipseCallout">
            <a:avLst>
              <a:gd name="adj1" fmla="val -62117"/>
              <a:gd name="adj2" fmla="val 474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Justifies decision with formal benefits and future opportunities</a:t>
            </a: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4F03D4E6-15ED-450F-A032-FECF06F94C30}"/>
              </a:ext>
            </a:extLst>
          </p:cNvPr>
          <p:cNvSpPr/>
          <p:nvPr/>
        </p:nvSpPr>
        <p:spPr>
          <a:xfrm>
            <a:off x="8622475" y="4046765"/>
            <a:ext cx="2805546" cy="1790662"/>
          </a:xfrm>
          <a:prstGeom prst="wedgeEllipseCallout">
            <a:avLst>
              <a:gd name="adj1" fmla="val -65328"/>
              <a:gd name="adj2" fmla="val -28350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Authorizes the person to manage work and use resources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37BC0E5E-A3B4-457F-BBEA-5A937F8216E8}"/>
              </a:ext>
            </a:extLst>
          </p:cNvPr>
          <p:cNvSpPr/>
          <p:nvPr/>
        </p:nvSpPr>
        <p:spPr>
          <a:xfrm>
            <a:off x="1326573" y="1689895"/>
            <a:ext cx="2556164" cy="1790662"/>
          </a:xfrm>
          <a:prstGeom prst="wedgeEllipseCallout">
            <a:avLst>
              <a:gd name="adj1" fmla="val 61461"/>
              <a:gd name="adj2" fmla="val 34701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Identifies specific benefits, time period, measures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7AA64FC7-A5B5-48A2-A3AA-B2FD866499F6}"/>
              </a:ext>
            </a:extLst>
          </p:cNvPr>
          <p:cNvSpPr/>
          <p:nvPr/>
        </p:nvSpPr>
        <p:spPr>
          <a:xfrm>
            <a:off x="1201882" y="4046765"/>
            <a:ext cx="2805546" cy="1790662"/>
          </a:xfrm>
          <a:prstGeom prst="wedgeEllipseCallout">
            <a:avLst>
              <a:gd name="adj1" fmla="val 58794"/>
              <a:gd name="adj2" fmla="val -37635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Visual view of functionality, dependencies, and milestones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081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C8B51A-FD40-4093-A593-FA4E2F4CBF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2686CE-1E64-4F98-ABE3-975D2D823B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3BD0CA-13CA-4CC2-8D15-BEC872BE67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852114-4BA8-426D-9F96-24FE63E2D6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70E9F4-F55F-4533-9622-141688C5B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5C4FD2-6448-47A9-BAF2-D816833269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D900A7-1E2C-43DD-8820-D714EEBF4E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EC37F0-2475-45FA-A642-4A3C8B720F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92651-416E-4D03-852B-8609F2693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Scaling Agile ALSO Spans Four Dimensions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35DACF8-B612-4122-A2EF-91EF408F61A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8031A105-70AB-4D1E-8524-C3803C5367D6}"/>
              </a:ext>
            </a:extLst>
          </p:cNvPr>
          <p:cNvSpPr/>
          <p:nvPr/>
        </p:nvSpPr>
        <p:spPr>
          <a:xfrm>
            <a:off x="7945389" y="1690688"/>
            <a:ext cx="3564082" cy="1454728"/>
          </a:xfrm>
          <a:prstGeom prst="wedgeEllipseCallout">
            <a:avLst>
              <a:gd name="adj1" fmla="val -86466"/>
              <a:gd name="adj2" fmla="val 2054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People Management</a:t>
            </a:r>
          </a:p>
          <a:p>
            <a:r>
              <a:rPr lang="en-US" sz="1400" dirty="0">
                <a:solidFill>
                  <a:schemeClr val="tx1"/>
                </a:solidFill>
              </a:rPr>
              <a:t>Leadership</a:t>
            </a:r>
          </a:p>
          <a:p>
            <a:r>
              <a:rPr lang="en-US" sz="1400" dirty="0">
                <a:solidFill>
                  <a:schemeClr val="tx1"/>
                </a:solidFill>
              </a:rPr>
              <a:t>Benefit Delivery</a:t>
            </a:r>
          </a:p>
          <a:p>
            <a:r>
              <a:rPr lang="en-US" sz="1400" dirty="0">
                <a:solidFill>
                  <a:schemeClr val="tx1"/>
                </a:solidFill>
              </a:rPr>
              <a:t>Retention</a:t>
            </a: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982F737C-B764-4373-BD00-BBEFDB3EFCEA}"/>
              </a:ext>
            </a:extLst>
          </p:cNvPr>
          <p:cNvSpPr/>
          <p:nvPr/>
        </p:nvSpPr>
        <p:spPr>
          <a:xfrm>
            <a:off x="377313" y="1895145"/>
            <a:ext cx="3564082" cy="1454728"/>
          </a:xfrm>
          <a:prstGeom prst="wedgeEllipseCallout">
            <a:avLst>
              <a:gd name="adj1" fmla="val 61310"/>
              <a:gd name="adj2" fmla="val 62841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Engineering Architecture</a:t>
            </a:r>
          </a:p>
          <a:p>
            <a:r>
              <a:rPr lang="en-US" sz="1400" dirty="0">
                <a:solidFill>
                  <a:schemeClr val="tx1"/>
                </a:solidFill>
              </a:rPr>
              <a:t>Code Coverage</a:t>
            </a:r>
          </a:p>
          <a:p>
            <a:r>
              <a:rPr lang="en-US" sz="1400" dirty="0">
                <a:solidFill>
                  <a:schemeClr val="tx1"/>
                </a:solidFill>
              </a:rPr>
              <a:t>Requirements Traceability</a:t>
            </a:r>
          </a:p>
          <a:p>
            <a:r>
              <a:rPr lang="en-US" sz="1400" dirty="0">
                <a:solidFill>
                  <a:schemeClr val="tx1"/>
                </a:solidFill>
              </a:rPr>
              <a:t>Quality Improvement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777B4560-11F5-4C4C-8F15-3E36AFB0767D}"/>
              </a:ext>
            </a:extLst>
          </p:cNvPr>
          <p:cNvSpPr/>
          <p:nvPr/>
        </p:nvSpPr>
        <p:spPr>
          <a:xfrm>
            <a:off x="7945389" y="4665704"/>
            <a:ext cx="4132120" cy="1485900"/>
          </a:xfrm>
          <a:prstGeom prst="wedgeEllipseCallout">
            <a:avLst>
              <a:gd name="adj1" fmla="val -58045"/>
              <a:gd name="adj2" fmla="val -69653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Strategy &amp; Value</a:t>
            </a:r>
          </a:p>
          <a:p>
            <a:r>
              <a:rPr lang="en-US" sz="1400" dirty="0">
                <a:solidFill>
                  <a:schemeClr val="tx1"/>
                </a:solidFill>
              </a:rPr>
              <a:t>Product Roadmap</a:t>
            </a:r>
          </a:p>
          <a:p>
            <a:r>
              <a:rPr lang="en-US" sz="1400" dirty="0">
                <a:solidFill>
                  <a:schemeClr val="tx1"/>
                </a:solidFill>
              </a:rPr>
              <a:t>Product Backlog</a:t>
            </a:r>
          </a:p>
          <a:p>
            <a:r>
              <a:rPr lang="en-US" sz="1400" dirty="0">
                <a:solidFill>
                  <a:schemeClr val="tx1"/>
                </a:solidFill>
              </a:rPr>
              <a:t>Customer Satisfaction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8A663F01-BD45-4DB8-A7FE-D7AA78E9DC12}"/>
              </a:ext>
            </a:extLst>
          </p:cNvPr>
          <p:cNvSpPr/>
          <p:nvPr/>
        </p:nvSpPr>
        <p:spPr>
          <a:xfrm>
            <a:off x="449233" y="4212550"/>
            <a:ext cx="3564082" cy="1454728"/>
          </a:xfrm>
          <a:prstGeom prst="wedgeEllipseCallout">
            <a:avLst>
              <a:gd name="adj1" fmla="val 83435"/>
              <a:gd name="adj2" fmla="val 21321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Risk Management</a:t>
            </a:r>
          </a:p>
          <a:p>
            <a:r>
              <a:rPr lang="en-US" sz="1400" dirty="0">
                <a:solidFill>
                  <a:schemeClr val="tx1"/>
                </a:solidFill>
              </a:rPr>
              <a:t>Integration Management</a:t>
            </a:r>
          </a:p>
          <a:p>
            <a:r>
              <a:rPr lang="en-US" sz="1400" dirty="0">
                <a:solidFill>
                  <a:schemeClr val="tx1"/>
                </a:solidFill>
              </a:rPr>
              <a:t>Stakeholder Management</a:t>
            </a:r>
          </a:p>
          <a:p>
            <a:r>
              <a:rPr lang="en-US" sz="1400" dirty="0">
                <a:solidFill>
                  <a:schemeClr val="tx1"/>
                </a:solidFill>
              </a:rPr>
              <a:t>Change Management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976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D836F6-6C61-4750-B58E-B540790842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3E4E32-B747-4AB0-823D-37CC169873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36E4FF-23CD-46D4-89D5-395FCEA1B8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4AC1A7-96BE-4BE7-93C5-500DDBD662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5" grpId="0" animBg="1"/>
      <p:bldP spid="6" grpId="0" animBg="1"/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Inflectra titles">
  <a:themeElements>
    <a:clrScheme name="Inflectra Colors">
      <a:dk1>
        <a:srgbClr val="073642"/>
      </a:dk1>
      <a:lt1>
        <a:srgbClr val="FDCB26"/>
      </a:lt1>
      <a:dk2>
        <a:srgbClr val="586E75"/>
      </a:dk2>
      <a:lt2>
        <a:srgbClr val="FFFFF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nflectra fonts">
      <a:majorFont>
        <a:latin typeface="Josefin Sans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14160</TotalTime>
  <Words>863</Words>
  <Application>Microsoft Office PowerPoint</Application>
  <PresentationFormat>Widescreen</PresentationFormat>
  <Paragraphs>209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Calibri</vt:lpstr>
      <vt:lpstr>Grotesque</vt:lpstr>
      <vt:lpstr>Josefin Sans</vt:lpstr>
      <vt:lpstr>Arial</vt:lpstr>
      <vt:lpstr>Kanit</vt:lpstr>
      <vt:lpstr>Wingdings</vt:lpstr>
      <vt:lpstr>Inflectra titles</vt:lpstr>
      <vt:lpstr>Scaling Agile Projects</vt:lpstr>
      <vt:lpstr>Dr. Sriram Rajagopalan</vt:lpstr>
      <vt:lpstr>Our Time Today</vt:lpstr>
      <vt:lpstr>Review of Ten Commandments</vt:lpstr>
      <vt:lpstr>Ten Commandments</vt:lpstr>
      <vt:lpstr>Scaling Agile</vt:lpstr>
      <vt:lpstr>PowerPoint Presentation</vt:lpstr>
      <vt:lpstr>Scaling Agile ISN’T JUST about Requirements</vt:lpstr>
      <vt:lpstr>Scaling Agile ALSO Spans Four Dimensions</vt:lpstr>
      <vt:lpstr>Skills and Competencies</vt:lpstr>
      <vt:lpstr>Skill &amp; Competency Map</vt:lpstr>
      <vt:lpstr>Scaled Agile Framework</vt:lpstr>
      <vt:lpstr>Nexus Model</vt:lpstr>
      <vt:lpstr>Spotify Model</vt:lpstr>
      <vt:lpstr>Basics of Scaling Agile</vt:lpstr>
      <vt:lpstr>Scaling Agile with SpiraPlan</vt:lpstr>
      <vt:lpstr>Always start with a Strategic MVP</vt:lpstr>
      <vt:lpstr>Building an adaptive team culture starts with stakeholders</vt:lpstr>
      <vt:lpstr>Centralize task and testing transparency</vt:lpstr>
      <vt:lpstr>One STOP to More Traceability</vt:lpstr>
      <vt:lpstr>Develop an Agile methodology that fits You!</vt:lpstr>
      <vt:lpstr>Explore Kaizen Mindset</vt:lpstr>
      <vt:lpstr>Explore Kaizen Mindset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Developers vs Testers</dc:title>
  <dc:creator>Simon Bor</dc:creator>
  <cp:lastModifiedBy>Thea Maisuradze</cp:lastModifiedBy>
  <cp:revision>185</cp:revision>
  <cp:lastPrinted>2017-03-07T16:58:37Z</cp:lastPrinted>
  <dcterms:created xsi:type="dcterms:W3CDTF">2017-03-01T18:42:32Z</dcterms:created>
  <dcterms:modified xsi:type="dcterms:W3CDTF">2019-09-10T02:57:58Z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CD22984C-F7F5-4C2D-A192-FDBE7C5B049C</vt:lpwstr>
  </property>
  <property fmtid="{D5CDD505-2E9C-101B-9397-08002B2CF9AE}" pid="3" name="ArticulatePath">
    <vt:lpwstr>1345 - Requiements Management Best Practice</vt:lpwstr>
  </property>
</Properties>
</file>