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 id="2147483721" r:id="rId3"/>
  </p:sldMasterIdLst>
  <p:notesMasterIdLst>
    <p:notesMasterId r:id="rId37"/>
  </p:notesMasterIdLst>
  <p:sldIdLst>
    <p:sldId id="535" r:id="rId4"/>
    <p:sldId id="534" r:id="rId5"/>
    <p:sldId id="348" r:id="rId6"/>
    <p:sldId id="556" r:id="rId7"/>
    <p:sldId id="622" r:id="rId8"/>
    <p:sldId id="297" r:id="rId9"/>
    <p:sldId id="298" r:id="rId10"/>
    <p:sldId id="299" r:id="rId11"/>
    <p:sldId id="296" r:id="rId12"/>
    <p:sldId id="536" r:id="rId13"/>
    <p:sldId id="328" r:id="rId14"/>
    <p:sldId id="538" r:id="rId15"/>
    <p:sldId id="275" r:id="rId16"/>
    <p:sldId id="369" r:id="rId17"/>
    <p:sldId id="289" r:id="rId18"/>
    <p:sldId id="314" r:id="rId19"/>
    <p:sldId id="552" r:id="rId20"/>
    <p:sldId id="539" r:id="rId21"/>
    <p:sldId id="595" r:id="rId22"/>
    <p:sldId id="554" r:id="rId23"/>
    <p:sldId id="555" r:id="rId24"/>
    <p:sldId id="311" r:id="rId25"/>
    <p:sldId id="537" r:id="rId26"/>
    <p:sldId id="367" r:id="rId27"/>
    <p:sldId id="543" r:id="rId28"/>
    <p:sldId id="545" r:id="rId29"/>
    <p:sldId id="546" r:id="rId30"/>
    <p:sldId id="547" r:id="rId31"/>
    <p:sldId id="548" r:id="rId32"/>
    <p:sldId id="550" r:id="rId33"/>
    <p:sldId id="549" r:id="rId34"/>
    <p:sldId id="551" r:id="rId35"/>
    <p:sldId id="533"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Josefin Sans" pitchFamily="2" charset="0"/>
      <p:regular r:id="rId42"/>
      <p:bold r:id="rId43"/>
      <p:italic r:id="rId44"/>
      <p:boldItalic r:id="rId45"/>
    </p:embeddedFont>
    <p:embeddedFont>
      <p:font typeface="Kanit" panose="020B0604020202020204" charset="-34"/>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3A1A1"/>
    <a:srgbClr val="586E75"/>
    <a:srgbClr val="FDCB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86" d="100"/>
          <a:sy n="86" d="100"/>
        </p:scale>
        <p:origin x="514" y="77"/>
      </p:cViewPr>
      <p:guideLst/>
    </p:cSldViewPr>
  </p:slideViewPr>
  <p:notesTextViewPr>
    <p:cViewPr>
      <p:scale>
        <a:sx n="1" d="1"/>
        <a:sy n="1" d="1"/>
      </p:scale>
      <p:origin x="0" y="0"/>
    </p:cViewPr>
  </p:notesTextViewPr>
  <p:notesViewPr>
    <p:cSldViewPr snapToGrid="0">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5.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1E6314-8D13-304B-AFB6-56DA768F4AB8}" type="doc">
      <dgm:prSet loTypeId="urn:microsoft.com/office/officeart/2005/8/layout/matrix2" loCatId="" qsTypeId="urn:microsoft.com/office/officeart/2005/8/quickstyle/simple1" qsCatId="simple" csTypeId="urn:microsoft.com/office/officeart/2005/8/colors/accent1_2" csCatId="accent1" phldr="1"/>
      <dgm:spPr/>
      <dgm:t>
        <a:bodyPr/>
        <a:lstStyle/>
        <a:p>
          <a:endParaRPr lang="fr-FR"/>
        </a:p>
      </dgm:t>
    </dgm:pt>
    <dgm:pt modelId="{029CDE51-DE50-0340-8F70-5257CEA19C53}">
      <dgm:prSet phldrT="[Texte]" custT="1"/>
      <dgm:spPr>
        <a:solidFill>
          <a:srgbClr val="FACB26"/>
        </a:solidFill>
        <a:ln>
          <a:noFill/>
        </a:ln>
      </dgm:spPr>
      <dgm:t>
        <a:bodyPr/>
        <a:lstStyle/>
        <a:p>
          <a:r>
            <a:rPr lang="en-US" sz="1800" noProof="0" dirty="0">
              <a:solidFill>
                <a:schemeClr val="accent5">
                  <a:lumMod val="50000"/>
                </a:schemeClr>
              </a:solidFill>
              <a:latin typeface="Josefin Sans" pitchFamily="2" charset="77"/>
            </a:rPr>
            <a:t>Reduced</a:t>
          </a:r>
          <a:br>
            <a:rPr lang="en-US" sz="1800" noProof="0" dirty="0">
              <a:solidFill>
                <a:schemeClr val="accent5">
                  <a:lumMod val="50000"/>
                </a:schemeClr>
              </a:solidFill>
              <a:latin typeface="Josefin Sans" pitchFamily="2" charset="77"/>
            </a:rPr>
          </a:br>
          <a:r>
            <a:rPr lang="en-US" sz="1800" noProof="0" dirty="0">
              <a:solidFill>
                <a:schemeClr val="accent5">
                  <a:lumMod val="50000"/>
                </a:schemeClr>
              </a:solidFill>
              <a:latin typeface="Josefin Sans" pitchFamily="2" charset="77"/>
            </a:rPr>
            <a:t>Go-To- Market Time </a:t>
          </a:r>
        </a:p>
      </dgm:t>
    </dgm:pt>
    <dgm:pt modelId="{D2396C7E-295F-7741-A082-6C8F2CA320C4}" type="parTrans" cxnId="{E00396FB-AA32-BB42-8103-13C034E60289}">
      <dgm:prSet/>
      <dgm:spPr/>
      <dgm:t>
        <a:bodyPr/>
        <a:lstStyle/>
        <a:p>
          <a:endParaRPr lang="fr-FR"/>
        </a:p>
      </dgm:t>
    </dgm:pt>
    <dgm:pt modelId="{58350D76-C6E6-BB49-8097-D7190284EC11}" type="sibTrans" cxnId="{E00396FB-AA32-BB42-8103-13C034E60289}">
      <dgm:prSet/>
      <dgm:spPr/>
      <dgm:t>
        <a:bodyPr/>
        <a:lstStyle/>
        <a:p>
          <a:endParaRPr lang="fr-FR"/>
        </a:p>
      </dgm:t>
    </dgm:pt>
    <dgm:pt modelId="{27EA6EA4-534D-D848-8657-8C6F8F92129B}">
      <dgm:prSet custT="1"/>
      <dgm:spPr>
        <a:solidFill>
          <a:srgbClr val="FACB26"/>
        </a:solidFill>
        <a:ln w="25400" cap="flat" cmpd="sng" algn="ctr">
          <a:noFill/>
          <a:prstDash val="solid"/>
        </a:ln>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fr-FR" sz="2000" kern="1200" dirty="0">
              <a:solidFill>
                <a:srgbClr val="4472C4">
                  <a:lumMod val="50000"/>
                </a:srgbClr>
              </a:solidFill>
              <a:latin typeface="Josefin Sans" pitchFamily="2" charset="77"/>
              <a:ea typeface="+mn-ea"/>
              <a:cs typeface="+mn-cs"/>
            </a:rPr>
            <a:t>Innovation Driven</a:t>
          </a:r>
        </a:p>
      </dgm:t>
    </dgm:pt>
    <dgm:pt modelId="{EAA90386-E031-964F-B5D0-1007B5470EF5}" type="parTrans" cxnId="{A3C5A11A-9231-234E-9D7E-477D60CF8338}">
      <dgm:prSet/>
      <dgm:spPr/>
      <dgm:t>
        <a:bodyPr/>
        <a:lstStyle/>
        <a:p>
          <a:endParaRPr lang="fr-FR"/>
        </a:p>
      </dgm:t>
    </dgm:pt>
    <dgm:pt modelId="{C3EBB25E-D2DE-1346-BB3B-821347029342}" type="sibTrans" cxnId="{A3C5A11A-9231-234E-9D7E-477D60CF8338}">
      <dgm:prSet/>
      <dgm:spPr/>
      <dgm:t>
        <a:bodyPr/>
        <a:lstStyle/>
        <a:p>
          <a:endParaRPr lang="fr-FR"/>
        </a:p>
      </dgm:t>
    </dgm:pt>
    <dgm:pt modelId="{817FB955-D80F-B147-8A63-1FF225FEF704}">
      <dgm:prSet custT="1"/>
      <dgm:spPr>
        <a:solidFill>
          <a:srgbClr val="FACB26"/>
        </a:solidFill>
        <a:ln w="25400" cap="flat" cmpd="sng" algn="ctr">
          <a:noFill/>
          <a:prstDash val="solid"/>
        </a:ln>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US" sz="2000" kern="1200" noProof="0" dirty="0">
              <a:solidFill>
                <a:srgbClr val="4472C4">
                  <a:lumMod val="50000"/>
                </a:srgbClr>
              </a:solidFill>
              <a:latin typeface="Josefin Sans" pitchFamily="2" charset="77"/>
              <a:ea typeface="+mn-ea"/>
              <a:cs typeface="+mn-cs"/>
            </a:rPr>
            <a:t>Cost Efficient</a:t>
          </a:r>
        </a:p>
      </dgm:t>
    </dgm:pt>
    <dgm:pt modelId="{7D9C8C04-45F0-D14A-941D-8FC7A832A46E}" type="parTrans" cxnId="{B727D7F6-C683-5A4C-953B-E5887A0D4E5D}">
      <dgm:prSet/>
      <dgm:spPr/>
      <dgm:t>
        <a:bodyPr/>
        <a:lstStyle/>
        <a:p>
          <a:endParaRPr lang="fr-FR"/>
        </a:p>
      </dgm:t>
    </dgm:pt>
    <dgm:pt modelId="{8793BBAD-D1B2-6345-B9B3-1911E540E5B1}" type="sibTrans" cxnId="{B727D7F6-C683-5A4C-953B-E5887A0D4E5D}">
      <dgm:prSet/>
      <dgm:spPr/>
      <dgm:t>
        <a:bodyPr/>
        <a:lstStyle/>
        <a:p>
          <a:endParaRPr lang="fr-FR"/>
        </a:p>
      </dgm:t>
    </dgm:pt>
    <dgm:pt modelId="{7B86AABA-B408-6C49-9937-0A63C034110E}">
      <dgm:prSet custT="1"/>
      <dgm:spPr>
        <a:solidFill>
          <a:srgbClr val="FACB26"/>
        </a:solidFill>
        <a:ln w="25400" cap="flat" cmpd="sng" algn="ctr">
          <a:noFill/>
          <a:prstDash val="solid"/>
        </a:ln>
        <a:effectLst/>
      </dgm:spPr>
      <dgm:t>
        <a:bodyPr spcFirstLastPara="0" vert="horz" wrap="square" lIns="76200" tIns="76200" rIns="76200" bIns="76200" numCol="1" spcCol="1270" anchor="ctr" anchorCtr="0"/>
        <a:lstStyle/>
        <a:p>
          <a:r>
            <a:rPr lang="en-US" sz="2000" kern="1200" noProof="0" dirty="0">
              <a:solidFill>
                <a:schemeClr val="accent5">
                  <a:lumMod val="50000"/>
                </a:schemeClr>
              </a:solidFill>
              <a:latin typeface="Josefin Sans" pitchFamily="2" charset="77"/>
            </a:rPr>
            <a:t>Improved</a:t>
          </a:r>
          <a:r>
            <a:rPr lang="en-US" sz="2300" kern="1200" noProof="0" dirty="0">
              <a:latin typeface="Josefin Sans" pitchFamily="2" charset="77"/>
            </a:rPr>
            <a:t> </a:t>
          </a:r>
          <a:r>
            <a:rPr lang="en-US" sz="2000" kern="1200" noProof="0" dirty="0">
              <a:solidFill>
                <a:schemeClr val="accent5">
                  <a:lumMod val="50000"/>
                </a:schemeClr>
              </a:solidFill>
              <a:latin typeface="Josefin Sans" pitchFamily="2" charset="77"/>
              <a:ea typeface="+mn-ea"/>
              <a:cs typeface="+mn-cs"/>
            </a:rPr>
            <a:t>Business</a:t>
          </a:r>
          <a:r>
            <a:rPr lang="en-US" sz="2000" kern="1200" noProof="0" dirty="0">
              <a:solidFill>
                <a:schemeClr val="accent5">
                  <a:lumMod val="50000"/>
                </a:schemeClr>
              </a:solidFill>
              <a:latin typeface="Josefin Sans" pitchFamily="2" charset="77"/>
            </a:rPr>
            <a:t> Process</a:t>
          </a:r>
        </a:p>
      </dgm:t>
    </dgm:pt>
    <dgm:pt modelId="{75720AEA-3B29-9447-8F0E-658388059DB9}" type="parTrans" cxnId="{D67EE6F9-09D7-8844-A92F-9006F2EEF1E8}">
      <dgm:prSet/>
      <dgm:spPr/>
      <dgm:t>
        <a:bodyPr/>
        <a:lstStyle/>
        <a:p>
          <a:endParaRPr lang="fr-FR"/>
        </a:p>
      </dgm:t>
    </dgm:pt>
    <dgm:pt modelId="{E34A2B8C-36D6-334A-8209-398FED85B852}" type="sibTrans" cxnId="{D67EE6F9-09D7-8844-A92F-9006F2EEF1E8}">
      <dgm:prSet/>
      <dgm:spPr/>
      <dgm:t>
        <a:bodyPr/>
        <a:lstStyle/>
        <a:p>
          <a:endParaRPr lang="fr-FR"/>
        </a:p>
      </dgm:t>
    </dgm:pt>
    <dgm:pt modelId="{0A5F5F27-71AA-5C48-BB57-CD27E5979F24}" type="pres">
      <dgm:prSet presAssocID="{581E6314-8D13-304B-AFB6-56DA768F4AB8}" presName="matrix" presStyleCnt="0">
        <dgm:presLayoutVars>
          <dgm:chMax val="1"/>
          <dgm:dir/>
          <dgm:resizeHandles val="exact"/>
        </dgm:presLayoutVars>
      </dgm:prSet>
      <dgm:spPr/>
    </dgm:pt>
    <dgm:pt modelId="{40F8A42D-F52B-9640-BB55-FE0A8DB75F60}" type="pres">
      <dgm:prSet presAssocID="{581E6314-8D13-304B-AFB6-56DA768F4AB8}" presName="axisShape" presStyleLbl="bgShp" presStyleIdx="0" presStyleCnt="1" custScaleX="220020"/>
      <dgm:spPr>
        <a:solidFill>
          <a:schemeClr val="accent5">
            <a:lumMod val="50000"/>
          </a:schemeClr>
        </a:solidFill>
      </dgm:spPr>
    </dgm:pt>
    <dgm:pt modelId="{218A7115-4C05-8943-840F-C2C1410039D2}" type="pres">
      <dgm:prSet presAssocID="{581E6314-8D13-304B-AFB6-56DA768F4AB8}" presName="rect1" presStyleLbl="node1" presStyleIdx="0" presStyleCnt="4">
        <dgm:presLayoutVars>
          <dgm:chMax val="0"/>
          <dgm:chPref val="0"/>
          <dgm:bulletEnabled val="1"/>
        </dgm:presLayoutVars>
      </dgm:prSet>
      <dgm:spPr/>
    </dgm:pt>
    <dgm:pt modelId="{A88CBB7F-1488-D24B-AE55-ECB98E4AF1B2}" type="pres">
      <dgm:prSet presAssocID="{581E6314-8D13-304B-AFB6-56DA768F4AB8}" presName="rect2" presStyleLbl="node1" presStyleIdx="1" presStyleCnt="4">
        <dgm:presLayoutVars>
          <dgm:chMax val="0"/>
          <dgm:chPref val="0"/>
          <dgm:bulletEnabled val="1"/>
        </dgm:presLayoutVars>
      </dgm:prSet>
      <dgm:spPr>
        <a:xfrm>
          <a:off x="4409127" y="249428"/>
          <a:ext cx="1534943" cy="1534943"/>
        </a:xfrm>
        <a:prstGeom prst="roundRect">
          <a:avLst/>
        </a:prstGeom>
      </dgm:spPr>
    </dgm:pt>
    <dgm:pt modelId="{8F8438A6-0695-774E-978C-8BF88E1BA0EF}" type="pres">
      <dgm:prSet presAssocID="{581E6314-8D13-304B-AFB6-56DA768F4AB8}" presName="rect3" presStyleLbl="node1" presStyleIdx="2" presStyleCnt="4">
        <dgm:presLayoutVars>
          <dgm:chMax val="0"/>
          <dgm:chPref val="0"/>
          <dgm:bulletEnabled val="1"/>
        </dgm:presLayoutVars>
      </dgm:prSet>
      <dgm:spPr>
        <a:xfrm>
          <a:off x="2605569" y="2052986"/>
          <a:ext cx="1534943" cy="1534943"/>
        </a:xfrm>
        <a:prstGeom prst="roundRect">
          <a:avLst/>
        </a:prstGeom>
      </dgm:spPr>
    </dgm:pt>
    <dgm:pt modelId="{06549E7E-9BD9-794F-923B-0C239773CBEA}" type="pres">
      <dgm:prSet presAssocID="{581E6314-8D13-304B-AFB6-56DA768F4AB8}" presName="rect4" presStyleLbl="node1" presStyleIdx="3" presStyleCnt="4">
        <dgm:presLayoutVars>
          <dgm:chMax val="0"/>
          <dgm:chPref val="0"/>
          <dgm:bulletEnabled val="1"/>
        </dgm:presLayoutVars>
      </dgm:prSet>
      <dgm:spPr>
        <a:xfrm>
          <a:off x="4409127" y="2052986"/>
          <a:ext cx="1534943" cy="1534943"/>
        </a:xfrm>
        <a:prstGeom prst="roundRect">
          <a:avLst/>
        </a:prstGeom>
      </dgm:spPr>
    </dgm:pt>
  </dgm:ptLst>
  <dgm:cxnLst>
    <dgm:cxn modelId="{B3F70710-37F4-4C4A-B1BF-9CE55E975E88}" type="presOf" srcId="{817FB955-D80F-B147-8A63-1FF225FEF704}" destId="{8F8438A6-0695-774E-978C-8BF88E1BA0EF}" srcOrd="0" destOrd="0" presId="urn:microsoft.com/office/officeart/2005/8/layout/matrix2"/>
    <dgm:cxn modelId="{A3C5A11A-9231-234E-9D7E-477D60CF8338}" srcId="{581E6314-8D13-304B-AFB6-56DA768F4AB8}" destId="{27EA6EA4-534D-D848-8657-8C6F8F92129B}" srcOrd="1" destOrd="0" parTransId="{EAA90386-E031-964F-B5D0-1007B5470EF5}" sibTransId="{C3EBB25E-D2DE-1346-BB3B-821347029342}"/>
    <dgm:cxn modelId="{08AAA264-22B7-234B-9D85-425F95A88711}" type="presOf" srcId="{7B86AABA-B408-6C49-9937-0A63C034110E}" destId="{06549E7E-9BD9-794F-923B-0C239773CBEA}" srcOrd="0" destOrd="0" presId="urn:microsoft.com/office/officeart/2005/8/layout/matrix2"/>
    <dgm:cxn modelId="{D530FEAC-7053-7845-85AE-7DE24B09C0C9}" type="presOf" srcId="{581E6314-8D13-304B-AFB6-56DA768F4AB8}" destId="{0A5F5F27-71AA-5C48-BB57-CD27E5979F24}" srcOrd="0" destOrd="0" presId="urn:microsoft.com/office/officeart/2005/8/layout/matrix2"/>
    <dgm:cxn modelId="{04E649B1-F9C5-4B44-9405-9E0B33551D60}" type="presOf" srcId="{029CDE51-DE50-0340-8F70-5257CEA19C53}" destId="{218A7115-4C05-8943-840F-C2C1410039D2}" srcOrd="0" destOrd="0" presId="urn:microsoft.com/office/officeart/2005/8/layout/matrix2"/>
    <dgm:cxn modelId="{2B17D1B2-3D23-CC4B-AFA5-AB6F797E8B69}" type="presOf" srcId="{27EA6EA4-534D-D848-8657-8C6F8F92129B}" destId="{A88CBB7F-1488-D24B-AE55-ECB98E4AF1B2}" srcOrd="0" destOrd="0" presId="urn:microsoft.com/office/officeart/2005/8/layout/matrix2"/>
    <dgm:cxn modelId="{B727D7F6-C683-5A4C-953B-E5887A0D4E5D}" srcId="{581E6314-8D13-304B-AFB6-56DA768F4AB8}" destId="{817FB955-D80F-B147-8A63-1FF225FEF704}" srcOrd="2" destOrd="0" parTransId="{7D9C8C04-45F0-D14A-941D-8FC7A832A46E}" sibTransId="{8793BBAD-D1B2-6345-B9B3-1911E540E5B1}"/>
    <dgm:cxn modelId="{D67EE6F9-09D7-8844-A92F-9006F2EEF1E8}" srcId="{581E6314-8D13-304B-AFB6-56DA768F4AB8}" destId="{7B86AABA-B408-6C49-9937-0A63C034110E}" srcOrd="3" destOrd="0" parTransId="{75720AEA-3B29-9447-8F0E-658388059DB9}" sibTransId="{E34A2B8C-36D6-334A-8209-398FED85B852}"/>
    <dgm:cxn modelId="{E00396FB-AA32-BB42-8103-13C034E60289}" srcId="{581E6314-8D13-304B-AFB6-56DA768F4AB8}" destId="{029CDE51-DE50-0340-8F70-5257CEA19C53}" srcOrd="0" destOrd="0" parTransId="{D2396C7E-295F-7741-A082-6C8F2CA320C4}" sibTransId="{58350D76-C6E6-BB49-8097-D7190284EC11}"/>
    <dgm:cxn modelId="{8D4DF33E-847F-7C4D-B106-426986D2F2FB}" type="presParOf" srcId="{0A5F5F27-71AA-5C48-BB57-CD27E5979F24}" destId="{40F8A42D-F52B-9640-BB55-FE0A8DB75F60}" srcOrd="0" destOrd="0" presId="urn:microsoft.com/office/officeart/2005/8/layout/matrix2"/>
    <dgm:cxn modelId="{73F9C77D-5F80-2642-8A5F-ABCF258B16DD}" type="presParOf" srcId="{0A5F5F27-71AA-5C48-BB57-CD27E5979F24}" destId="{218A7115-4C05-8943-840F-C2C1410039D2}" srcOrd="1" destOrd="0" presId="urn:microsoft.com/office/officeart/2005/8/layout/matrix2"/>
    <dgm:cxn modelId="{35AB7735-D8B0-5E40-9952-89648C4B7504}" type="presParOf" srcId="{0A5F5F27-71AA-5C48-BB57-CD27E5979F24}" destId="{A88CBB7F-1488-D24B-AE55-ECB98E4AF1B2}" srcOrd="2" destOrd="0" presId="urn:microsoft.com/office/officeart/2005/8/layout/matrix2"/>
    <dgm:cxn modelId="{33A60191-BF60-894A-803B-780214ADDF55}" type="presParOf" srcId="{0A5F5F27-71AA-5C48-BB57-CD27E5979F24}" destId="{8F8438A6-0695-774E-978C-8BF88E1BA0EF}" srcOrd="3" destOrd="0" presId="urn:microsoft.com/office/officeart/2005/8/layout/matrix2"/>
    <dgm:cxn modelId="{050CDB91-A5E9-4942-89A8-8E610B34B791}" type="presParOf" srcId="{0A5F5F27-71AA-5C48-BB57-CD27E5979F24}" destId="{06549E7E-9BD9-794F-923B-0C239773CBEA}"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8A42D-F52B-9640-BB55-FE0A8DB75F60}">
      <dsp:nvSpPr>
        <dsp:cNvPr id="0" name=""/>
        <dsp:cNvSpPr/>
      </dsp:nvSpPr>
      <dsp:spPr>
        <a:xfrm>
          <a:off x="71123" y="0"/>
          <a:ext cx="11257272" cy="5116477"/>
        </a:xfrm>
        <a:prstGeom prst="quadArrow">
          <a:avLst>
            <a:gd name="adj1" fmla="val 2000"/>
            <a:gd name="adj2" fmla="val 4000"/>
            <a:gd name="adj3" fmla="val 5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dsp:style>
    </dsp:sp>
    <dsp:sp modelId="{218A7115-4C05-8943-840F-C2C1410039D2}">
      <dsp:nvSpPr>
        <dsp:cNvPr id="0" name=""/>
        <dsp:cNvSpPr/>
      </dsp:nvSpPr>
      <dsp:spPr>
        <a:xfrm>
          <a:off x="3474092" y="332571"/>
          <a:ext cx="2046590" cy="2046590"/>
        </a:xfrm>
        <a:prstGeom prst="roundRect">
          <a:avLst/>
        </a:prstGeom>
        <a:solidFill>
          <a:srgbClr val="FACB2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noProof="0" dirty="0">
              <a:solidFill>
                <a:schemeClr val="accent5">
                  <a:lumMod val="50000"/>
                </a:schemeClr>
              </a:solidFill>
              <a:latin typeface="Josefin Sans" pitchFamily="2" charset="77"/>
            </a:rPr>
            <a:t>Reduced</a:t>
          </a:r>
          <a:br>
            <a:rPr lang="en-US" sz="1800" kern="1200" noProof="0" dirty="0">
              <a:solidFill>
                <a:schemeClr val="accent5">
                  <a:lumMod val="50000"/>
                </a:schemeClr>
              </a:solidFill>
              <a:latin typeface="Josefin Sans" pitchFamily="2" charset="77"/>
            </a:rPr>
          </a:br>
          <a:r>
            <a:rPr lang="en-US" sz="1800" kern="1200" noProof="0" dirty="0">
              <a:solidFill>
                <a:schemeClr val="accent5">
                  <a:lumMod val="50000"/>
                </a:schemeClr>
              </a:solidFill>
              <a:latin typeface="Josefin Sans" pitchFamily="2" charset="77"/>
            </a:rPr>
            <a:t>Go-To- Market Time </a:t>
          </a:r>
        </a:p>
      </dsp:txBody>
      <dsp:txXfrm>
        <a:off x="3573998" y="432477"/>
        <a:ext cx="1846778" cy="1846778"/>
      </dsp:txXfrm>
    </dsp:sp>
    <dsp:sp modelId="{A88CBB7F-1488-D24B-AE55-ECB98E4AF1B2}">
      <dsp:nvSpPr>
        <dsp:cNvPr id="0" name=""/>
        <dsp:cNvSpPr/>
      </dsp:nvSpPr>
      <dsp:spPr>
        <a:xfrm>
          <a:off x="5878836" y="332571"/>
          <a:ext cx="2046590" cy="2046590"/>
        </a:xfrm>
        <a:prstGeom prst="roundRect">
          <a:avLst/>
        </a:prstGeom>
        <a:solidFill>
          <a:srgbClr val="FACB26"/>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rgbClr val="4472C4">
                  <a:lumMod val="50000"/>
                </a:srgbClr>
              </a:solidFill>
              <a:latin typeface="Josefin Sans" pitchFamily="2" charset="77"/>
              <a:ea typeface="+mn-ea"/>
              <a:cs typeface="+mn-cs"/>
            </a:rPr>
            <a:t>Innovation Driven</a:t>
          </a:r>
        </a:p>
      </dsp:txBody>
      <dsp:txXfrm>
        <a:off x="5978742" y="432477"/>
        <a:ext cx="1846778" cy="1846778"/>
      </dsp:txXfrm>
    </dsp:sp>
    <dsp:sp modelId="{8F8438A6-0695-774E-978C-8BF88E1BA0EF}">
      <dsp:nvSpPr>
        <dsp:cNvPr id="0" name=""/>
        <dsp:cNvSpPr/>
      </dsp:nvSpPr>
      <dsp:spPr>
        <a:xfrm>
          <a:off x="3474092" y="2737315"/>
          <a:ext cx="2046590" cy="2046590"/>
        </a:xfrm>
        <a:prstGeom prst="roundRect">
          <a:avLst/>
        </a:prstGeom>
        <a:solidFill>
          <a:srgbClr val="FACB26"/>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rgbClr val="4472C4">
                  <a:lumMod val="50000"/>
                </a:srgbClr>
              </a:solidFill>
              <a:latin typeface="Josefin Sans" pitchFamily="2" charset="77"/>
              <a:ea typeface="+mn-ea"/>
              <a:cs typeface="+mn-cs"/>
            </a:rPr>
            <a:t>Cost Efficient</a:t>
          </a:r>
        </a:p>
      </dsp:txBody>
      <dsp:txXfrm>
        <a:off x="3573998" y="2837221"/>
        <a:ext cx="1846778" cy="1846778"/>
      </dsp:txXfrm>
    </dsp:sp>
    <dsp:sp modelId="{06549E7E-9BD9-794F-923B-0C239773CBEA}">
      <dsp:nvSpPr>
        <dsp:cNvPr id="0" name=""/>
        <dsp:cNvSpPr/>
      </dsp:nvSpPr>
      <dsp:spPr>
        <a:xfrm>
          <a:off x="5878836" y="2737315"/>
          <a:ext cx="2046590" cy="2046590"/>
        </a:xfrm>
        <a:prstGeom prst="roundRect">
          <a:avLst/>
        </a:prstGeom>
        <a:solidFill>
          <a:srgbClr val="FACB26"/>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accent5">
                  <a:lumMod val="50000"/>
                </a:schemeClr>
              </a:solidFill>
              <a:latin typeface="Josefin Sans" pitchFamily="2" charset="77"/>
            </a:rPr>
            <a:t>Improved</a:t>
          </a:r>
          <a:r>
            <a:rPr lang="en-US" sz="2300" kern="1200" noProof="0" dirty="0">
              <a:latin typeface="Josefin Sans" pitchFamily="2" charset="77"/>
            </a:rPr>
            <a:t> </a:t>
          </a:r>
          <a:r>
            <a:rPr lang="en-US" sz="2000" kern="1200" noProof="0" dirty="0">
              <a:solidFill>
                <a:schemeClr val="accent5">
                  <a:lumMod val="50000"/>
                </a:schemeClr>
              </a:solidFill>
              <a:latin typeface="Josefin Sans" pitchFamily="2" charset="77"/>
              <a:ea typeface="+mn-ea"/>
              <a:cs typeface="+mn-cs"/>
            </a:rPr>
            <a:t>Business</a:t>
          </a:r>
          <a:r>
            <a:rPr lang="en-US" sz="2000" kern="1200" noProof="0" dirty="0">
              <a:solidFill>
                <a:schemeClr val="accent5">
                  <a:lumMod val="50000"/>
                </a:schemeClr>
              </a:solidFill>
              <a:latin typeface="Josefin Sans" pitchFamily="2" charset="77"/>
            </a:rPr>
            <a:t> Process</a:t>
          </a:r>
        </a:p>
      </dsp:txBody>
      <dsp:txXfrm>
        <a:off x="5978742" y="2837221"/>
        <a:ext cx="1846778" cy="1846778"/>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1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4" name="Google Shape;834;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1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0" name="Google Shape;920;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1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3" name="Google Shape;1003;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kern="1200" dirty="0">
                <a:solidFill>
                  <a:schemeClr val="tx1"/>
                </a:solidFill>
                <a:latin typeface="+mn-lt"/>
                <a:ea typeface="+mn-ea"/>
                <a:cs typeface="+mn-cs"/>
              </a:rPr>
              <a:t>Make great products</a:t>
            </a:r>
          </a:p>
          <a:p>
            <a:pPr marL="0" indent="0">
              <a:buNone/>
            </a:pPr>
            <a:r>
              <a:rPr lang="en-US" sz="800" kern="1200" dirty="0">
                <a:solidFill>
                  <a:schemeClr val="tx1"/>
                </a:solidFill>
                <a:latin typeface="+mn-lt"/>
                <a:ea typeface="+mn-ea"/>
                <a:cs typeface="+mn-cs"/>
              </a:rPr>
              <a:t>Help you work together</a:t>
            </a:r>
          </a:p>
          <a:p>
            <a:pPr marL="0" indent="0">
              <a:buNone/>
            </a:pPr>
            <a:r>
              <a:rPr lang="en-US" sz="800" kern="1200" dirty="0">
                <a:solidFill>
                  <a:schemeClr val="tx1"/>
                </a:solidFill>
                <a:latin typeface="+mn-lt"/>
                <a:ea typeface="+mn-ea"/>
                <a:cs typeface="+mn-cs"/>
              </a:rPr>
              <a:t>Help you deliver your products faster, more easily, with less pain, and less stress</a:t>
            </a:r>
          </a:p>
          <a:p>
            <a:endParaRPr lang="en-US" dirty="0"/>
          </a:p>
          <a:p>
            <a:r>
              <a:rPr lang="en-US" dirty="0"/>
              <a:t>At a grand scale – we’re passionate about making products that you will find transformative to how you work. </a:t>
            </a:r>
          </a:p>
          <a:p>
            <a:endParaRPr lang="en-US" dirty="0"/>
          </a:p>
          <a:p>
            <a:r>
              <a:rPr lang="en-US" dirty="0"/>
              <a:t>We both want to use our tools every day to help you do a whole number of complex things, and at the same time get out of your way so you don’t need to worry about </a:t>
            </a:r>
            <a:r>
              <a:rPr lang="en-US" dirty="0" err="1"/>
              <a:t>SpiraPlan</a:t>
            </a:r>
            <a:r>
              <a:rPr lang="en-US" dirty="0"/>
              <a:t> and can instead focus on helping your own customers</a:t>
            </a:r>
          </a:p>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11</a:t>
            </a:fld>
            <a:endParaRPr lang="en-US"/>
          </a:p>
        </p:txBody>
      </p:sp>
    </p:spTree>
    <p:extLst>
      <p:ext uri="{BB962C8B-B14F-4D97-AF65-F5344CB8AC3E}">
        <p14:creationId xmlns:p14="http://schemas.microsoft.com/office/powerpoint/2010/main" val="882119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361231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4273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541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chemeClr val="lt2"/>
        </a:solidFill>
        <a:effectLst/>
      </p:bgPr>
    </p:bg>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 name="Google Shape;44;p10"/>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609585" lvl="0" indent="-482588" algn="l">
              <a:lnSpc>
                <a:spcPct val="90000"/>
              </a:lnSpc>
              <a:spcBef>
                <a:spcPts val="1067"/>
              </a:spcBef>
              <a:spcAft>
                <a:spcPts val="0"/>
              </a:spcAft>
              <a:buClr>
                <a:schemeClr val="dk1"/>
              </a:buClr>
              <a:buSzPts val="2100"/>
              <a:buChar char="•"/>
              <a:defRPr>
                <a:solidFill>
                  <a:schemeClr val="dk1"/>
                </a:solidFill>
              </a:defRPr>
            </a:lvl1pPr>
            <a:lvl2pPr marL="1219170" lvl="1" indent="-457189" algn="l">
              <a:lnSpc>
                <a:spcPct val="90000"/>
              </a:lnSpc>
              <a:spcBef>
                <a:spcPts val="533"/>
              </a:spcBef>
              <a:spcAft>
                <a:spcPts val="0"/>
              </a:spcAft>
              <a:buClr>
                <a:schemeClr val="dk1"/>
              </a:buClr>
              <a:buSzPts val="1800"/>
              <a:buChar char="•"/>
              <a:defRPr>
                <a:solidFill>
                  <a:schemeClr val="dk1"/>
                </a:solidFill>
              </a:defRPr>
            </a:lvl2pPr>
            <a:lvl3pPr marL="1828754" lvl="2" indent="-431789" algn="l">
              <a:lnSpc>
                <a:spcPct val="90000"/>
              </a:lnSpc>
              <a:spcBef>
                <a:spcPts val="533"/>
              </a:spcBef>
              <a:spcAft>
                <a:spcPts val="0"/>
              </a:spcAft>
              <a:buClr>
                <a:schemeClr val="dk1"/>
              </a:buClr>
              <a:buSzPts val="1500"/>
              <a:buChar char="•"/>
              <a:defRPr>
                <a:solidFill>
                  <a:schemeClr val="dk1"/>
                </a:solidFill>
              </a:defRPr>
            </a:lvl3pPr>
            <a:lvl4pPr marL="2438339" lvl="3" indent="-423323" algn="l">
              <a:lnSpc>
                <a:spcPct val="90000"/>
              </a:lnSpc>
              <a:spcBef>
                <a:spcPts val="533"/>
              </a:spcBef>
              <a:spcAft>
                <a:spcPts val="0"/>
              </a:spcAft>
              <a:buClr>
                <a:schemeClr val="dk1"/>
              </a:buClr>
              <a:buSzPts val="1400"/>
              <a:buChar char="•"/>
              <a:defRPr>
                <a:solidFill>
                  <a:schemeClr val="dk1"/>
                </a:solidFill>
              </a:defRPr>
            </a:lvl4pPr>
            <a:lvl5pPr marL="3047924" lvl="4" indent="-423323" algn="l">
              <a:lnSpc>
                <a:spcPct val="90000"/>
              </a:lnSpc>
              <a:spcBef>
                <a:spcPts val="533"/>
              </a:spcBef>
              <a:spcAft>
                <a:spcPts val="0"/>
              </a:spcAft>
              <a:buClr>
                <a:schemeClr val="dk1"/>
              </a:buClr>
              <a:buSzPts val="1400"/>
              <a:buChar char="•"/>
              <a:defRPr>
                <a:solidFill>
                  <a:schemeClr val="dk1"/>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5" name="Google Shape;45;p10"/>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609585" lvl="0" indent="-482588" algn="l">
              <a:lnSpc>
                <a:spcPct val="90000"/>
              </a:lnSpc>
              <a:spcBef>
                <a:spcPts val="1067"/>
              </a:spcBef>
              <a:spcAft>
                <a:spcPts val="0"/>
              </a:spcAft>
              <a:buClr>
                <a:schemeClr val="dk1"/>
              </a:buClr>
              <a:buSzPts val="2100"/>
              <a:buChar char="•"/>
              <a:defRPr>
                <a:solidFill>
                  <a:schemeClr val="dk1"/>
                </a:solidFill>
              </a:defRPr>
            </a:lvl1pPr>
            <a:lvl2pPr marL="1219170" lvl="1" indent="-457189" algn="l">
              <a:lnSpc>
                <a:spcPct val="90000"/>
              </a:lnSpc>
              <a:spcBef>
                <a:spcPts val="533"/>
              </a:spcBef>
              <a:spcAft>
                <a:spcPts val="0"/>
              </a:spcAft>
              <a:buClr>
                <a:schemeClr val="dk1"/>
              </a:buClr>
              <a:buSzPts val="1800"/>
              <a:buChar char="•"/>
              <a:defRPr>
                <a:solidFill>
                  <a:schemeClr val="dk1"/>
                </a:solidFill>
              </a:defRPr>
            </a:lvl2pPr>
            <a:lvl3pPr marL="1828754" lvl="2" indent="-431789" algn="l">
              <a:lnSpc>
                <a:spcPct val="90000"/>
              </a:lnSpc>
              <a:spcBef>
                <a:spcPts val="533"/>
              </a:spcBef>
              <a:spcAft>
                <a:spcPts val="0"/>
              </a:spcAft>
              <a:buClr>
                <a:schemeClr val="dk1"/>
              </a:buClr>
              <a:buSzPts val="1500"/>
              <a:buChar char="•"/>
              <a:defRPr>
                <a:solidFill>
                  <a:schemeClr val="dk1"/>
                </a:solidFill>
              </a:defRPr>
            </a:lvl3pPr>
            <a:lvl4pPr marL="2438339" lvl="3" indent="-423323" algn="l">
              <a:lnSpc>
                <a:spcPct val="90000"/>
              </a:lnSpc>
              <a:spcBef>
                <a:spcPts val="533"/>
              </a:spcBef>
              <a:spcAft>
                <a:spcPts val="0"/>
              </a:spcAft>
              <a:buClr>
                <a:schemeClr val="dk1"/>
              </a:buClr>
              <a:buSzPts val="1400"/>
              <a:buChar char="•"/>
              <a:defRPr>
                <a:solidFill>
                  <a:schemeClr val="dk1"/>
                </a:solidFill>
              </a:defRPr>
            </a:lvl4pPr>
            <a:lvl5pPr marL="3047924" lvl="4" indent="-423323" algn="l">
              <a:lnSpc>
                <a:spcPct val="90000"/>
              </a:lnSpc>
              <a:spcBef>
                <a:spcPts val="533"/>
              </a:spcBef>
              <a:spcAft>
                <a:spcPts val="0"/>
              </a:spcAft>
              <a:buClr>
                <a:schemeClr val="dk1"/>
              </a:buClr>
              <a:buSzPts val="1400"/>
              <a:buChar char="•"/>
              <a:defRPr>
                <a:solidFill>
                  <a:schemeClr val="dk1"/>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pic>
        <p:nvPicPr>
          <p:cNvPr id="46" name="Google Shape;46;p10"/>
          <p:cNvPicPr preferRelativeResize="0"/>
          <p:nvPr/>
        </p:nvPicPr>
        <p:blipFill rotWithShape="1">
          <a:blip r:embed="rId2">
            <a:alphaModFix/>
          </a:blip>
          <a:srcRect/>
          <a:stretch/>
        </p:blipFill>
        <p:spPr>
          <a:xfrm>
            <a:off x="10320266" y="6202536"/>
            <a:ext cx="1689452" cy="573701"/>
          </a:xfrm>
          <a:prstGeom prst="rect">
            <a:avLst/>
          </a:prstGeom>
          <a:noFill/>
          <a:ln>
            <a:noFill/>
          </a:ln>
        </p:spPr>
      </p:pic>
      <p:sp>
        <p:nvSpPr>
          <p:cNvPr id="47" name="Google Shape;47;p10"/>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467">
                <a:solidFill>
                  <a:schemeClr val="dk1"/>
                </a:solidFill>
                <a:latin typeface="Kanit"/>
                <a:ea typeface="Kanit"/>
                <a:cs typeface="Kanit"/>
                <a:sym typeface="Kanit"/>
              </a:rPr>
              <a:t>®</a:t>
            </a:r>
            <a:endParaRPr sz="1467"/>
          </a:p>
        </p:txBody>
      </p:sp>
    </p:spTree>
    <p:extLst>
      <p:ext uri="{BB962C8B-B14F-4D97-AF65-F5344CB8AC3E}">
        <p14:creationId xmlns:p14="http://schemas.microsoft.com/office/powerpoint/2010/main" val="33917536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_Blank" type="blank">
  <p:cSld name="2_Blank">
    <p:bg>
      <p:bgPr>
        <a:solidFill>
          <a:schemeClr val="lt2"/>
        </a:solidFill>
        <a:effectLst/>
      </p:bgPr>
    </p:bg>
    <p:spTree>
      <p:nvGrpSpPr>
        <p:cNvPr id="1" name="Shape 32"/>
        <p:cNvGrpSpPr/>
        <p:nvPr/>
      </p:nvGrpSpPr>
      <p:grpSpPr>
        <a:xfrm>
          <a:off x="0" y="0"/>
          <a:ext cx="0" cy="0"/>
          <a:chOff x="0" y="0"/>
          <a:chExt cx="0" cy="0"/>
        </a:xfrm>
      </p:grpSpPr>
      <p:pic>
        <p:nvPicPr>
          <p:cNvPr id="33" name="Google Shape;33;p61"/>
          <p:cNvPicPr preferRelativeResize="0"/>
          <p:nvPr/>
        </p:nvPicPr>
        <p:blipFill rotWithShape="1">
          <a:blip r:embed="rId2">
            <a:alphaModFix/>
          </a:blip>
          <a:srcRect/>
          <a:stretch/>
        </p:blipFill>
        <p:spPr>
          <a:xfrm>
            <a:off x="10320266" y="6202536"/>
            <a:ext cx="1689452" cy="573701"/>
          </a:xfrm>
          <a:prstGeom prst="rect">
            <a:avLst/>
          </a:prstGeom>
          <a:noFill/>
          <a:ln>
            <a:noFill/>
          </a:ln>
        </p:spPr>
      </p:pic>
      <p:sp>
        <p:nvSpPr>
          <p:cNvPr id="34" name="Google Shape;34;p61"/>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901402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9"/>
        <p:cNvGrpSpPr/>
        <p:nvPr/>
      </p:nvGrpSpPr>
      <p:grpSpPr>
        <a:xfrm>
          <a:off x="0" y="0"/>
          <a:ext cx="0" cy="0"/>
          <a:chOff x="0" y="0"/>
          <a:chExt cx="0" cy="0"/>
        </a:xfrm>
      </p:grpSpPr>
      <p:sp>
        <p:nvSpPr>
          <p:cNvPr id="50" name="Google Shape;50;p9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0651188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dk1"/>
        </a:solidFill>
        <a:effectLst/>
      </p:bgPr>
    </p:bg>
    <p:spTree>
      <p:nvGrpSpPr>
        <p:cNvPr id="1" name="Shape 52"/>
        <p:cNvGrpSpPr/>
        <p:nvPr/>
      </p:nvGrpSpPr>
      <p:grpSpPr>
        <a:xfrm>
          <a:off x="0" y="0"/>
          <a:ext cx="0" cy="0"/>
          <a:chOff x="0" y="0"/>
          <a:chExt cx="0" cy="0"/>
        </a:xfrm>
      </p:grpSpPr>
      <p:sp>
        <p:nvSpPr>
          <p:cNvPr id="53" name="Google Shape;53;p5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Tree>
    <p:extLst>
      <p:ext uri="{BB962C8B-B14F-4D97-AF65-F5344CB8AC3E}">
        <p14:creationId xmlns:p14="http://schemas.microsoft.com/office/powerpoint/2010/main" val="26199718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lt2"/>
        </a:solidFill>
        <a:effectLst/>
      </p:bgPr>
    </p:bg>
    <p:spTree>
      <p:nvGrpSpPr>
        <p:cNvPr id="1" name="Shape 55"/>
        <p:cNvGrpSpPr/>
        <p:nvPr/>
      </p:nvGrpSpPr>
      <p:grpSpPr>
        <a:xfrm>
          <a:off x="0" y="0"/>
          <a:ext cx="0" cy="0"/>
          <a:chOff x="0" y="0"/>
          <a:chExt cx="0" cy="0"/>
        </a:xfrm>
      </p:grpSpPr>
      <p:sp>
        <p:nvSpPr>
          <p:cNvPr id="56" name="Google Shape;56;p9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8" name="Google Shape;58;p92"/>
          <p:cNvPicPr preferRelativeResize="0"/>
          <p:nvPr/>
        </p:nvPicPr>
        <p:blipFill rotWithShape="1">
          <a:blip r:embed="rId2">
            <a:alphaModFix/>
          </a:blip>
          <a:srcRect/>
          <a:stretch/>
        </p:blipFill>
        <p:spPr>
          <a:xfrm>
            <a:off x="10320266" y="6202536"/>
            <a:ext cx="1689452" cy="573701"/>
          </a:xfrm>
          <a:prstGeom prst="rect">
            <a:avLst/>
          </a:prstGeom>
          <a:noFill/>
          <a:ln>
            <a:noFill/>
          </a:ln>
        </p:spPr>
      </p:pic>
      <p:sp>
        <p:nvSpPr>
          <p:cNvPr id="59" name="Google Shape;59;p92"/>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866593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chemeClr val="dk1"/>
        </a:solidFill>
        <a:effectLst/>
      </p:bgPr>
    </p:bg>
    <p:spTree>
      <p:nvGrpSpPr>
        <p:cNvPr id="1" name="Shape 60"/>
        <p:cNvGrpSpPr/>
        <p:nvPr/>
      </p:nvGrpSpPr>
      <p:grpSpPr>
        <a:xfrm>
          <a:off x="0" y="0"/>
          <a:ext cx="0" cy="0"/>
          <a:chOff x="0" y="0"/>
          <a:chExt cx="0" cy="0"/>
        </a:xfrm>
      </p:grpSpPr>
      <p:sp>
        <p:nvSpPr>
          <p:cNvPr id="61" name="Google Shape;61;p9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98B"/>
              </a:buClr>
              <a:buSzPts val="2400"/>
              <a:buNone/>
              <a:defRPr sz="2400">
                <a:solidFill>
                  <a:srgbClr val="FED98B"/>
                </a:solidFill>
              </a:defRPr>
            </a:lvl1pPr>
            <a:lvl2pPr marL="914400" lvl="1" indent="-228600" algn="l">
              <a:lnSpc>
                <a:spcPct val="90000"/>
              </a:lnSpc>
              <a:spcBef>
                <a:spcPts val="500"/>
              </a:spcBef>
              <a:spcAft>
                <a:spcPts val="0"/>
              </a:spcAft>
              <a:buClr>
                <a:srgbClr val="FED98B"/>
              </a:buClr>
              <a:buSzPts val="2000"/>
              <a:buNone/>
              <a:defRPr sz="2000">
                <a:solidFill>
                  <a:srgbClr val="FED98B"/>
                </a:solidFill>
              </a:defRPr>
            </a:lvl2pPr>
            <a:lvl3pPr marL="1371600" lvl="2" indent="-228600" algn="l">
              <a:lnSpc>
                <a:spcPct val="90000"/>
              </a:lnSpc>
              <a:spcBef>
                <a:spcPts val="500"/>
              </a:spcBef>
              <a:spcAft>
                <a:spcPts val="0"/>
              </a:spcAft>
              <a:buClr>
                <a:srgbClr val="FED98B"/>
              </a:buClr>
              <a:buSzPts val="1800"/>
              <a:buNone/>
              <a:defRPr sz="1800">
                <a:solidFill>
                  <a:srgbClr val="FED98B"/>
                </a:solidFill>
              </a:defRPr>
            </a:lvl3pPr>
            <a:lvl4pPr marL="1828800" lvl="3" indent="-228600" algn="l">
              <a:lnSpc>
                <a:spcPct val="90000"/>
              </a:lnSpc>
              <a:spcBef>
                <a:spcPts val="500"/>
              </a:spcBef>
              <a:spcAft>
                <a:spcPts val="0"/>
              </a:spcAft>
              <a:buClr>
                <a:srgbClr val="FED98B"/>
              </a:buClr>
              <a:buSzPts val="1600"/>
              <a:buNone/>
              <a:defRPr sz="1600">
                <a:solidFill>
                  <a:srgbClr val="FED98B"/>
                </a:solidFill>
              </a:defRPr>
            </a:lvl4pPr>
            <a:lvl5pPr marL="2286000" lvl="4" indent="-228600" algn="l">
              <a:lnSpc>
                <a:spcPct val="90000"/>
              </a:lnSpc>
              <a:spcBef>
                <a:spcPts val="500"/>
              </a:spcBef>
              <a:spcAft>
                <a:spcPts val="0"/>
              </a:spcAft>
              <a:buClr>
                <a:srgbClr val="FED98B"/>
              </a:buClr>
              <a:buSzPts val="1600"/>
              <a:buNone/>
              <a:defRPr sz="1600">
                <a:solidFill>
                  <a:srgbClr val="FED98B"/>
                </a:solidFill>
              </a:defRPr>
            </a:lvl5pPr>
            <a:lvl6pPr marL="2743200" lvl="5" indent="-228600" algn="l">
              <a:lnSpc>
                <a:spcPct val="90000"/>
              </a:lnSpc>
              <a:spcBef>
                <a:spcPts val="500"/>
              </a:spcBef>
              <a:spcAft>
                <a:spcPts val="0"/>
              </a:spcAft>
              <a:buClr>
                <a:srgbClr val="FED98B"/>
              </a:buClr>
              <a:buSzPts val="1600"/>
              <a:buNone/>
              <a:defRPr sz="1600">
                <a:solidFill>
                  <a:srgbClr val="FED98B"/>
                </a:solidFill>
              </a:defRPr>
            </a:lvl6pPr>
            <a:lvl7pPr marL="3200400" lvl="6" indent="-228600" algn="l">
              <a:lnSpc>
                <a:spcPct val="90000"/>
              </a:lnSpc>
              <a:spcBef>
                <a:spcPts val="500"/>
              </a:spcBef>
              <a:spcAft>
                <a:spcPts val="0"/>
              </a:spcAft>
              <a:buClr>
                <a:srgbClr val="FED98B"/>
              </a:buClr>
              <a:buSzPts val="1600"/>
              <a:buNone/>
              <a:defRPr sz="1600">
                <a:solidFill>
                  <a:srgbClr val="FED98B"/>
                </a:solidFill>
              </a:defRPr>
            </a:lvl7pPr>
            <a:lvl8pPr marL="3657600" lvl="7" indent="-228600" algn="l">
              <a:lnSpc>
                <a:spcPct val="90000"/>
              </a:lnSpc>
              <a:spcBef>
                <a:spcPts val="500"/>
              </a:spcBef>
              <a:spcAft>
                <a:spcPts val="0"/>
              </a:spcAft>
              <a:buClr>
                <a:srgbClr val="FED98B"/>
              </a:buClr>
              <a:buSzPts val="1600"/>
              <a:buNone/>
              <a:defRPr sz="1600">
                <a:solidFill>
                  <a:srgbClr val="FED98B"/>
                </a:solidFill>
              </a:defRPr>
            </a:lvl8pPr>
            <a:lvl9pPr marL="4114800" lvl="8" indent="-228600" algn="l">
              <a:lnSpc>
                <a:spcPct val="90000"/>
              </a:lnSpc>
              <a:spcBef>
                <a:spcPts val="500"/>
              </a:spcBef>
              <a:spcAft>
                <a:spcPts val="0"/>
              </a:spcAft>
              <a:buClr>
                <a:srgbClr val="FED98B"/>
              </a:buClr>
              <a:buSzPts val="1600"/>
              <a:buNone/>
              <a:defRPr sz="1600">
                <a:solidFill>
                  <a:srgbClr val="FED98B"/>
                </a:solidFill>
              </a:defRPr>
            </a:lvl9pPr>
          </a:lstStyle>
          <a:p>
            <a:endParaRPr/>
          </a:p>
        </p:txBody>
      </p:sp>
    </p:spTree>
    <p:extLst>
      <p:ext uri="{BB962C8B-B14F-4D97-AF65-F5344CB8AC3E}">
        <p14:creationId xmlns:p14="http://schemas.microsoft.com/office/powerpoint/2010/main" val="1618035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chemeClr val="lt2"/>
        </a:solidFill>
        <a:effectLst/>
      </p:bgPr>
    </p:bg>
    <p:spTree>
      <p:nvGrpSpPr>
        <p:cNvPr id="1" name="Shape 63"/>
        <p:cNvGrpSpPr/>
        <p:nvPr/>
      </p:nvGrpSpPr>
      <p:grpSpPr>
        <a:xfrm>
          <a:off x="0" y="0"/>
          <a:ext cx="0" cy="0"/>
          <a:chOff x="0" y="0"/>
          <a:chExt cx="0" cy="0"/>
        </a:xfrm>
      </p:grpSpPr>
      <p:sp>
        <p:nvSpPr>
          <p:cNvPr id="64" name="Google Shape;64;p9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888E91"/>
                </a:solidFill>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pic>
        <p:nvPicPr>
          <p:cNvPr id="66" name="Google Shape;66;p94"/>
          <p:cNvPicPr preferRelativeResize="0"/>
          <p:nvPr/>
        </p:nvPicPr>
        <p:blipFill rotWithShape="1">
          <a:blip r:embed="rId2">
            <a:alphaModFix/>
          </a:blip>
          <a:srcRect/>
          <a:stretch/>
        </p:blipFill>
        <p:spPr>
          <a:xfrm>
            <a:off x="10320266" y="6202536"/>
            <a:ext cx="1689452" cy="573701"/>
          </a:xfrm>
          <a:prstGeom prst="rect">
            <a:avLst/>
          </a:prstGeom>
          <a:noFill/>
          <a:ln>
            <a:noFill/>
          </a:ln>
        </p:spPr>
      </p:pic>
      <p:sp>
        <p:nvSpPr>
          <p:cNvPr id="67" name="Google Shape;67;p94"/>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427768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8"/>
        <p:cNvGrpSpPr/>
        <p:nvPr/>
      </p:nvGrpSpPr>
      <p:grpSpPr>
        <a:xfrm>
          <a:off x="0" y="0"/>
          <a:ext cx="0" cy="0"/>
          <a:chOff x="0" y="0"/>
          <a:chExt cx="0" cy="0"/>
        </a:xfrm>
      </p:grpSpPr>
      <p:sp>
        <p:nvSpPr>
          <p:cNvPr id="69" name="Google Shape;69;p95"/>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399924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Only">
  <p:cSld name="1_Title Only">
    <p:bg>
      <p:bgPr>
        <a:solidFill>
          <a:schemeClr val="dk1"/>
        </a:solidFill>
        <a:effectLst/>
      </p:bgPr>
    </p:bg>
    <p:spTree>
      <p:nvGrpSpPr>
        <p:cNvPr id="1" name="Shape 70"/>
        <p:cNvGrpSpPr/>
        <p:nvPr/>
      </p:nvGrpSpPr>
      <p:grpSpPr>
        <a:xfrm>
          <a:off x="0" y="0"/>
          <a:ext cx="0" cy="0"/>
          <a:chOff x="0" y="0"/>
          <a:chExt cx="0" cy="0"/>
        </a:xfrm>
      </p:grpSpPr>
      <p:sp>
        <p:nvSpPr>
          <p:cNvPr id="71" name="Google Shape;71;p54"/>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62002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2"/>
        <p:cNvGrpSpPr/>
        <p:nvPr/>
      </p:nvGrpSpPr>
      <p:grpSpPr>
        <a:xfrm>
          <a:off x="0" y="0"/>
          <a:ext cx="0" cy="0"/>
          <a:chOff x="0" y="0"/>
          <a:chExt cx="0" cy="0"/>
        </a:xfrm>
      </p:grpSpPr>
    </p:spTree>
    <p:extLst>
      <p:ext uri="{BB962C8B-B14F-4D97-AF65-F5344CB8AC3E}">
        <p14:creationId xmlns:p14="http://schemas.microsoft.com/office/powerpoint/2010/main" val="224516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Blank">
  <p:cSld name="1_Blank">
    <p:bg>
      <p:bgPr>
        <a:solidFill>
          <a:schemeClr val="dk1"/>
        </a:solidFill>
        <a:effectLst/>
      </p:bgPr>
    </p:bg>
    <p:spTree>
      <p:nvGrpSpPr>
        <p:cNvPr id="1" name="Shape 73"/>
        <p:cNvGrpSpPr/>
        <p:nvPr/>
      </p:nvGrpSpPr>
      <p:grpSpPr>
        <a:xfrm>
          <a:off x="0" y="0"/>
          <a:ext cx="0" cy="0"/>
          <a:chOff x="0" y="0"/>
          <a:chExt cx="0" cy="0"/>
        </a:xfrm>
      </p:grpSpPr>
    </p:spTree>
    <p:extLst>
      <p:ext uri="{BB962C8B-B14F-4D97-AF65-F5344CB8AC3E}">
        <p14:creationId xmlns:p14="http://schemas.microsoft.com/office/powerpoint/2010/main" val="2287015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74"/>
        <p:cNvGrpSpPr/>
        <p:nvPr/>
      </p:nvGrpSpPr>
      <p:grpSpPr>
        <a:xfrm>
          <a:off x="0" y="0"/>
          <a:ext cx="0" cy="0"/>
          <a:chOff x="0" y="0"/>
          <a:chExt cx="0" cy="0"/>
        </a:xfrm>
      </p:grpSpPr>
      <p:sp>
        <p:nvSpPr>
          <p:cNvPr id="75" name="Google Shape;75;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912882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574974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2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2780210514"/>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_Title and Content" type="obj">
  <p:cSld name="3_Title and Content">
    <p:bg>
      <p:bgPr>
        <a:solidFill>
          <a:schemeClr val="lt2"/>
        </a:solidFill>
        <a:effectLst/>
      </p:bgPr>
    </p:bg>
    <p:spTree>
      <p:nvGrpSpPr>
        <p:cNvPr id="1" name="Shape 35"/>
        <p:cNvGrpSpPr/>
        <p:nvPr/>
      </p:nvGrpSpPr>
      <p:grpSpPr>
        <a:xfrm>
          <a:off x="0" y="0"/>
          <a:ext cx="0" cy="0"/>
          <a:chOff x="0" y="0"/>
          <a:chExt cx="0" cy="0"/>
        </a:xfrm>
      </p:grpSpPr>
      <p:sp>
        <p:nvSpPr>
          <p:cNvPr id="36" name="Google Shape;36;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Arial"/>
              <a:buChar char="▪"/>
              <a:defRPr>
                <a:solidFill>
                  <a:schemeClr val="dk1"/>
                </a:solidFill>
              </a:defRPr>
            </a:lvl1pPr>
            <a:lvl2pPr marL="914400" lvl="1" indent="-381000" algn="l">
              <a:lnSpc>
                <a:spcPct val="90000"/>
              </a:lnSpc>
              <a:spcBef>
                <a:spcPts val="500"/>
              </a:spcBef>
              <a:spcAft>
                <a:spcPts val="0"/>
              </a:spcAft>
              <a:buClr>
                <a:schemeClr val="dk1"/>
              </a:buClr>
              <a:buSzPts val="2400"/>
              <a:buFont typeface="Arial"/>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Arial"/>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Arial"/>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Arial"/>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8" name="Google Shape;38;p58"/>
          <p:cNvPicPr preferRelativeResize="0"/>
          <p:nvPr/>
        </p:nvPicPr>
        <p:blipFill rotWithShape="1">
          <a:blip r:embed="rId2">
            <a:alphaModFix/>
          </a:blip>
          <a:srcRect/>
          <a:stretch/>
        </p:blipFill>
        <p:spPr>
          <a:xfrm>
            <a:off x="10320266" y="6202536"/>
            <a:ext cx="1689452" cy="573701"/>
          </a:xfrm>
          <a:prstGeom prst="rect">
            <a:avLst/>
          </a:prstGeom>
          <a:noFill/>
          <a:ln>
            <a:noFill/>
          </a:ln>
        </p:spPr>
      </p:pic>
      <p:sp>
        <p:nvSpPr>
          <p:cNvPr id="39" name="Google Shape;39;p58"/>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727218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chemeClr val="lt2"/>
        </a:solidFill>
        <a:effectLst/>
      </p:bgPr>
    </p:bg>
    <p:spTree>
      <p:nvGrpSpPr>
        <p:cNvPr id="1" name="Shape 43"/>
        <p:cNvGrpSpPr/>
        <p:nvPr/>
      </p:nvGrpSpPr>
      <p:grpSpPr>
        <a:xfrm>
          <a:off x="0" y="0"/>
          <a:ext cx="0" cy="0"/>
          <a:chOff x="0" y="0"/>
          <a:chExt cx="0" cy="0"/>
        </a:xfrm>
      </p:grpSpPr>
      <p:sp>
        <p:nvSpPr>
          <p:cNvPr id="44" name="Google Shape;44;p117"/>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117"/>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6" name="Google Shape;46;p117"/>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pic>
        <p:nvPicPr>
          <p:cNvPr id="47" name="Google Shape;47;p117"/>
          <p:cNvPicPr preferRelativeResize="0"/>
          <p:nvPr/>
        </p:nvPicPr>
        <p:blipFill rotWithShape="1">
          <a:blip r:embed="rId2">
            <a:alphaModFix/>
          </a:blip>
          <a:srcRect/>
          <a:stretch/>
        </p:blipFill>
        <p:spPr>
          <a:xfrm>
            <a:off x="10320266" y="6202536"/>
            <a:ext cx="1689452" cy="573701"/>
          </a:xfrm>
          <a:prstGeom prst="rect">
            <a:avLst/>
          </a:prstGeom>
          <a:noFill/>
          <a:ln>
            <a:noFill/>
          </a:ln>
        </p:spPr>
      </p:pic>
      <p:sp>
        <p:nvSpPr>
          <p:cNvPr id="48" name="Google Shape;48;p117"/>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67"/>
              <a:buFont typeface="Arial"/>
              <a:buNone/>
            </a:pPr>
            <a:r>
              <a:rPr lang="en-US" sz="1467" b="0" i="0" u="none" strike="noStrike" cap="none">
                <a:solidFill>
                  <a:schemeClr val="dk1"/>
                </a:solidFill>
                <a:latin typeface="Kanit"/>
                <a:ea typeface="Kanit"/>
                <a:cs typeface="Kanit"/>
                <a:sym typeface="Kanit"/>
              </a:rPr>
              <a:t>®</a:t>
            </a:r>
            <a:endParaRPr sz="14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6702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2.png"/><Relationship Id="rId2" Type="http://schemas.openxmlformats.org/officeDocument/2006/relationships/slideLayout" Target="../slideLayouts/slideLayout42.xml"/><Relationship Id="rId16"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3/20/2023</a:t>
            </a:fld>
            <a:r>
              <a:rPr lang="en-US" sz="1000" dirty="0"/>
              <a:t>  </a:t>
            </a:r>
            <a:r>
              <a:rPr lang="en-US" sz="1000" dirty="0">
                <a:solidFill>
                  <a:srgbClr val="93A1A1"/>
                </a:solidFill>
              </a:rPr>
              <a:t>  © Copyright 2006-2023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8" r:id="rId14"/>
    <p:sldLayoutId id="2147483719" r:id="rId15"/>
    <p:sldLayoutId id="2147483720" r:id="rId16"/>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23" name="Google Shape;23;p52"/>
          <p:cNvPicPr preferRelativeResize="0"/>
          <p:nvPr/>
        </p:nvPicPr>
        <p:blipFill rotWithShape="1">
          <a:blip r:embed="rId17">
            <a:alphaModFix/>
          </a:blip>
          <a:srcRect/>
          <a:stretch/>
        </p:blipFill>
        <p:spPr>
          <a:xfrm>
            <a:off x="10320267" y="6202535"/>
            <a:ext cx="1689452" cy="573702"/>
          </a:xfrm>
          <a:prstGeom prst="rect">
            <a:avLst/>
          </a:prstGeom>
          <a:noFill/>
          <a:ln>
            <a:noFill/>
          </a:ln>
        </p:spPr>
      </p:pic>
      <p:sp>
        <p:nvSpPr>
          <p:cNvPr id="24" name="Google Shape;24;p52"/>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78278282"/>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9.png"/><Relationship Id="rId1" Type="http://schemas.openxmlformats.org/officeDocument/2006/relationships/slideLayout" Target="../slideLayouts/slideLayout37.xml"/><Relationship Id="rId4" Type="http://schemas.openxmlformats.org/officeDocument/2006/relationships/image" Target="../media/image2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3.jpeg"/><Relationship Id="rId2" Type="http://schemas.openxmlformats.org/officeDocument/2006/relationships/image" Target="../media/image222.jp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224.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225.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226.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8" Type="http://schemas.openxmlformats.org/officeDocument/2006/relationships/image" Target="../media/image233.png"/><Relationship Id="rId3" Type="http://schemas.openxmlformats.org/officeDocument/2006/relationships/image" Target="../media/image228.png"/><Relationship Id="rId7" Type="http://schemas.openxmlformats.org/officeDocument/2006/relationships/image" Target="../media/image232.jpeg"/><Relationship Id="rId12" Type="http://schemas.openxmlformats.org/officeDocument/2006/relationships/image" Target="../media/image237.png"/><Relationship Id="rId2" Type="http://schemas.openxmlformats.org/officeDocument/2006/relationships/image" Target="../media/image227.png"/><Relationship Id="rId1" Type="http://schemas.openxmlformats.org/officeDocument/2006/relationships/slideLayout" Target="../slideLayouts/slideLayout40.xml"/><Relationship Id="rId6" Type="http://schemas.openxmlformats.org/officeDocument/2006/relationships/image" Target="../media/image231.png"/><Relationship Id="rId11" Type="http://schemas.openxmlformats.org/officeDocument/2006/relationships/image" Target="../media/image236.png"/><Relationship Id="rId5" Type="http://schemas.openxmlformats.org/officeDocument/2006/relationships/image" Target="../media/image230.jpeg"/><Relationship Id="rId10" Type="http://schemas.openxmlformats.org/officeDocument/2006/relationships/image" Target="../media/image235.png"/><Relationship Id="rId4" Type="http://schemas.openxmlformats.org/officeDocument/2006/relationships/image" Target="../media/image229.png"/><Relationship Id="rId9" Type="http://schemas.openxmlformats.org/officeDocument/2006/relationships/image" Target="../media/image2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svg"/><Relationship Id="rId3" Type="http://schemas.openxmlformats.org/officeDocument/2006/relationships/image" Target="../media/image17.svg"/><Relationship Id="rId7" Type="http://schemas.openxmlformats.org/officeDocument/2006/relationships/image" Target="../media/image239.svg"/><Relationship Id="rId12"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37.xml"/><Relationship Id="rId6" Type="http://schemas.openxmlformats.org/officeDocument/2006/relationships/image" Target="../media/image238.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10.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7.xml"/><Relationship Id="rId5" Type="http://schemas.openxmlformats.org/officeDocument/2006/relationships/image" Target="../media/image241.png"/><Relationship Id="rId4" Type="http://schemas.openxmlformats.org/officeDocument/2006/relationships/image" Target="../media/image240.png"/></Relationships>
</file>

<file path=ppt/slides/_rels/slide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7.xml"/><Relationship Id="rId5" Type="http://schemas.openxmlformats.org/officeDocument/2006/relationships/image" Target="../media/image243.png"/><Relationship Id="rId4" Type="http://schemas.openxmlformats.org/officeDocument/2006/relationships/image" Target="../media/image242.png"/></Relationships>
</file>

<file path=ppt/slides/_rels/slide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7.xml"/><Relationship Id="rId5" Type="http://schemas.openxmlformats.org/officeDocument/2006/relationships/image" Target="../media/image245.png"/><Relationship Id="rId4" Type="http://schemas.openxmlformats.org/officeDocument/2006/relationships/image" Target="../media/image244.png"/></Relationships>
</file>

<file path=ppt/slides/_rels/slide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7.xml"/><Relationship Id="rId5" Type="http://schemas.openxmlformats.org/officeDocument/2006/relationships/image" Target="../media/image247.png"/><Relationship Id="rId4" Type="http://schemas.openxmlformats.org/officeDocument/2006/relationships/image" Target="../media/image246.png"/></Relationships>
</file>

<file path=ppt/slides/_rels/slide2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7.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7.xml"/><Relationship Id="rId5" Type="http://schemas.openxmlformats.org/officeDocument/2006/relationships/image" Target="../media/image249.png"/><Relationship Id="rId4" Type="http://schemas.openxmlformats.org/officeDocument/2006/relationships/image" Target="../media/image248.png"/></Relationships>
</file>

<file path=ppt/slides/_rels/slide3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7.xml"/><Relationship Id="rId4" Type="http://schemas.openxmlformats.org/officeDocument/2006/relationships/image" Target="../media/image250.png"/></Relationships>
</file>

<file path=ppt/slides/_rels/slide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7.xml"/><Relationship Id="rId6" Type="http://schemas.openxmlformats.org/officeDocument/2006/relationships/image" Target="../media/image253.png"/><Relationship Id="rId5" Type="http://schemas.openxmlformats.org/officeDocument/2006/relationships/image" Target="../media/image252.png"/><Relationship Id="rId4" Type="http://schemas.openxmlformats.org/officeDocument/2006/relationships/image" Target="../media/image25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svg"/><Relationship Id="rId1" Type="http://schemas.openxmlformats.org/officeDocument/2006/relationships/slideLayout" Target="../slideLayouts/slideLayout3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svg"/></Relationships>
</file>

<file path=ppt/slides/_rels/slide6.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9" Type="http://schemas.openxmlformats.org/officeDocument/2006/relationships/image" Target="../media/image58.png"/><Relationship Id="rId21" Type="http://schemas.openxmlformats.org/officeDocument/2006/relationships/image" Target="../media/image40.png"/><Relationship Id="rId34" Type="http://schemas.openxmlformats.org/officeDocument/2006/relationships/image" Target="../media/image53.png"/><Relationship Id="rId42" Type="http://schemas.openxmlformats.org/officeDocument/2006/relationships/image" Target="../media/image61.png"/><Relationship Id="rId47" Type="http://schemas.openxmlformats.org/officeDocument/2006/relationships/image" Target="../media/image66.png"/><Relationship Id="rId50" Type="http://schemas.openxmlformats.org/officeDocument/2006/relationships/image" Target="../media/image69.png"/><Relationship Id="rId55" Type="http://schemas.openxmlformats.org/officeDocument/2006/relationships/image" Target="../media/image74.png"/><Relationship Id="rId63" Type="http://schemas.openxmlformats.org/officeDocument/2006/relationships/image" Target="../media/image82.png"/><Relationship Id="rId68" Type="http://schemas.openxmlformats.org/officeDocument/2006/relationships/image" Target="../media/image87.png"/><Relationship Id="rId7" Type="http://schemas.openxmlformats.org/officeDocument/2006/relationships/image" Target="../media/image26.png"/><Relationship Id="rId71" Type="http://schemas.openxmlformats.org/officeDocument/2006/relationships/image" Target="../media/image90.png"/><Relationship Id="rId2" Type="http://schemas.openxmlformats.org/officeDocument/2006/relationships/notesSlide" Target="../notesSlides/notesSlide1.xml"/><Relationship Id="rId16" Type="http://schemas.openxmlformats.org/officeDocument/2006/relationships/image" Target="../media/image35.png"/><Relationship Id="rId29" Type="http://schemas.openxmlformats.org/officeDocument/2006/relationships/image" Target="../media/image48.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png"/><Relationship Id="rId40" Type="http://schemas.openxmlformats.org/officeDocument/2006/relationships/image" Target="../media/image59.png"/><Relationship Id="rId45" Type="http://schemas.openxmlformats.org/officeDocument/2006/relationships/image" Target="../media/image64.jpg"/><Relationship Id="rId53" Type="http://schemas.openxmlformats.org/officeDocument/2006/relationships/image" Target="../media/image72.png"/><Relationship Id="rId58" Type="http://schemas.openxmlformats.org/officeDocument/2006/relationships/image" Target="../media/image77.png"/><Relationship Id="rId66" Type="http://schemas.openxmlformats.org/officeDocument/2006/relationships/image" Target="../media/image85.png"/><Relationship Id="rId74" Type="http://schemas.openxmlformats.org/officeDocument/2006/relationships/image" Target="../media/image92.png"/><Relationship Id="rId5" Type="http://schemas.openxmlformats.org/officeDocument/2006/relationships/image" Target="../media/image24.png"/><Relationship Id="rId15" Type="http://schemas.openxmlformats.org/officeDocument/2006/relationships/image" Target="../media/image34.jpg"/><Relationship Id="rId23" Type="http://schemas.openxmlformats.org/officeDocument/2006/relationships/image" Target="../media/image42.png"/><Relationship Id="rId28" Type="http://schemas.openxmlformats.org/officeDocument/2006/relationships/image" Target="../media/image47.jpg"/><Relationship Id="rId36" Type="http://schemas.openxmlformats.org/officeDocument/2006/relationships/image" Target="../media/image55.jpg"/><Relationship Id="rId49" Type="http://schemas.openxmlformats.org/officeDocument/2006/relationships/image" Target="../media/image68.png"/><Relationship Id="rId57" Type="http://schemas.openxmlformats.org/officeDocument/2006/relationships/image" Target="../media/image76.jpg"/><Relationship Id="rId61" Type="http://schemas.openxmlformats.org/officeDocument/2006/relationships/image" Target="../media/image80.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4" Type="http://schemas.openxmlformats.org/officeDocument/2006/relationships/image" Target="../media/image63.png"/><Relationship Id="rId52" Type="http://schemas.openxmlformats.org/officeDocument/2006/relationships/image" Target="../media/image71.png"/><Relationship Id="rId60" Type="http://schemas.openxmlformats.org/officeDocument/2006/relationships/image" Target="../media/image79.png"/><Relationship Id="rId65" Type="http://schemas.openxmlformats.org/officeDocument/2006/relationships/image" Target="../media/image84.png"/><Relationship Id="rId73" Type="http://schemas.openxmlformats.org/officeDocument/2006/relationships/image" Target="../media/image91.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 Id="rId43" Type="http://schemas.openxmlformats.org/officeDocument/2006/relationships/image" Target="../media/image62.png"/><Relationship Id="rId48" Type="http://schemas.openxmlformats.org/officeDocument/2006/relationships/image" Target="../media/image67.png"/><Relationship Id="rId56" Type="http://schemas.openxmlformats.org/officeDocument/2006/relationships/image" Target="../media/image75.png"/><Relationship Id="rId64" Type="http://schemas.openxmlformats.org/officeDocument/2006/relationships/image" Target="../media/image83.png"/><Relationship Id="rId69" Type="http://schemas.openxmlformats.org/officeDocument/2006/relationships/image" Target="../media/image88.png"/><Relationship Id="rId8" Type="http://schemas.openxmlformats.org/officeDocument/2006/relationships/image" Target="../media/image27.jpg"/><Relationship Id="rId51" Type="http://schemas.openxmlformats.org/officeDocument/2006/relationships/image" Target="../media/image70.png"/><Relationship Id="rId72" Type="http://schemas.openxmlformats.org/officeDocument/2006/relationships/oleObject" Target="../embeddings/oleObject1.bin"/><Relationship Id="rId3" Type="http://schemas.openxmlformats.org/officeDocument/2006/relationships/image" Target="../media/image22.jp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 Id="rId46" Type="http://schemas.openxmlformats.org/officeDocument/2006/relationships/image" Target="../media/image65.png"/><Relationship Id="rId59" Type="http://schemas.openxmlformats.org/officeDocument/2006/relationships/image" Target="../media/image78.png"/><Relationship Id="rId67" Type="http://schemas.openxmlformats.org/officeDocument/2006/relationships/image" Target="../media/image86.jpg"/><Relationship Id="rId20" Type="http://schemas.openxmlformats.org/officeDocument/2006/relationships/image" Target="../media/image39.png"/><Relationship Id="rId41" Type="http://schemas.openxmlformats.org/officeDocument/2006/relationships/image" Target="../media/image60.png"/><Relationship Id="rId54" Type="http://schemas.openxmlformats.org/officeDocument/2006/relationships/image" Target="../media/image73.png"/><Relationship Id="rId62" Type="http://schemas.openxmlformats.org/officeDocument/2006/relationships/image" Target="../media/image81.png"/><Relationship Id="rId70" Type="http://schemas.openxmlformats.org/officeDocument/2006/relationships/image" Target="../media/image89.png"/><Relationship Id="rId1" Type="http://schemas.openxmlformats.org/officeDocument/2006/relationships/slideLayout" Target="../slideLayouts/slideLayout40.xml"/><Relationship Id="rId6" Type="http://schemas.openxmlformats.org/officeDocument/2006/relationships/image" Target="../media/image25.png"/></Relationships>
</file>

<file path=ppt/slides/_rels/slide7.xml.rels><?xml version="1.0" encoding="UTF-8" standalone="yes"?>
<Relationships xmlns="http://schemas.openxmlformats.org/package/2006/relationships"><Relationship Id="rId13" Type="http://schemas.openxmlformats.org/officeDocument/2006/relationships/image" Target="../media/image101.png"/><Relationship Id="rId18" Type="http://schemas.openxmlformats.org/officeDocument/2006/relationships/image" Target="../media/image26.png"/><Relationship Id="rId26" Type="http://schemas.openxmlformats.org/officeDocument/2006/relationships/image" Target="../media/image111.png"/><Relationship Id="rId39" Type="http://schemas.openxmlformats.org/officeDocument/2006/relationships/image" Target="../media/image121.png"/><Relationship Id="rId21" Type="http://schemas.openxmlformats.org/officeDocument/2006/relationships/image" Target="../media/image27.jpg"/><Relationship Id="rId34" Type="http://schemas.openxmlformats.org/officeDocument/2006/relationships/image" Target="../media/image29.png"/><Relationship Id="rId42" Type="http://schemas.openxmlformats.org/officeDocument/2006/relationships/image" Target="../media/image124.png"/><Relationship Id="rId47" Type="http://schemas.openxmlformats.org/officeDocument/2006/relationships/image" Target="../media/image128.png"/><Relationship Id="rId50" Type="http://schemas.openxmlformats.org/officeDocument/2006/relationships/image" Target="../media/image33.png"/><Relationship Id="rId55" Type="http://schemas.openxmlformats.org/officeDocument/2006/relationships/image" Target="../media/image134.png"/><Relationship Id="rId63" Type="http://schemas.openxmlformats.org/officeDocument/2006/relationships/image" Target="../media/image141.png"/><Relationship Id="rId7"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104.png"/><Relationship Id="rId20" Type="http://schemas.openxmlformats.org/officeDocument/2006/relationships/image" Target="../media/image107.png"/><Relationship Id="rId29" Type="http://schemas.openxmlformats.org/officeDocument/2006/relationships/image" Target="../media/image114.png"/><Relationship Id="rId41" Type="http://schemas.openxmlformats.org/officeDocument/2006/relationships/image" Target="../media/image123.png"/><Relationship Id="rId54" Type="http://schemas.openxmlformats.org/officeDocument/2006/relationships/image" Target="../media/image133.png"/><Relationship Id="rId62" Type="http://schemas.openxmlformats.org/officeDocument/2006/relationships/image" Target="../media/image140.jpg"/><Relationship Id="rId1" Type="http://schemas.openxmlformats.org/officeDocument/2006/relationships/slideLayout" Target="../slideLayouts/slideLayout40.xml"/><Relationship Id="rId6" Type="http://schemas.openxmlformats.org/officeDocument/2006/relationships/image" Target="../media/image96.png"/><Relationship Id="rId11" Type="http://schemas.openxmlformats.org/officeDocument/2006/relationships/image" Target="../media/image99.png"/><Relationship Id="rId24" Type="http://schemas.openxmlformats.org/officeDocument/2006/relationships/image" Target="../media/image109.png"/><Relationship Id="rId32" Type="http://schemas.openxmlformats.org/officeDocument/2006/relationships/image" Target="../media/image117.png"/><Relationship Id="rId37" Type="http://schemas.openxmlformats.org/officeDocument/2006/relationships/image" Target="../media/image30.png"/><Relationship Id="rId40" Type="http://schemas.openxmlformats.org/officeDocument/2006/relationships/image" Target="../media/image122.png"/><Relationship Id="rId45" Type="http://schemas.openxmlformats.org/officeDocument/2006/relationships/image" Target="../media/image126.png"/><Relationship Id="rId53" Type="http://schemas.openxmlformats.org/officeDocument/2006/relationships/image" Target="../media/image34.jpg"/><Relationship Id="rId58" Type="http://schemas.openxmlformats.org/officeDocument/2006/relationships/image" Target="../media/image136.png"/><Relationship Id="rId5" Type="http://schemas.openxmlformats.org/officeDocument/2006/relationships/image" Target="../media/image95.png"/><Relationship Id="rId15" Type="http://schemas.openxmlformats.org/officeDocument/2006/relationships/image" Target="../media/image103.png"/><Relationship Id="rId23" Type="http://schemas.openxmlformats.org/officeDocument/2006/relationships/image" Target="../media/image108.png"/><Relationship Id="rId28" Type="http://schemas.openxmlformats.org/officeDocument/2006/relationships/image" Target="../media/image113.png"/><Relationship Id="rId36" Type="http://schemas.openxmlformats.org/officeDocument/2006/relationships/image" Target="../media/image120.jpg"/><Relationship Id="rId49" Type="http://schemas.openxmlformats.org/officeDocument/2006/relationships/image" Target="../media/image130.png"/><Relationship Id="rId57" Type="http://schemas.openxmlformats.org/officeDocument/2006/relationships/image" Target="../media/image35.png"/><Relationship Id="rId61" Type="http://schemas.openxmlformats.org/officeDocument/2006/relationships/image" Target="../media/image139.png"/><Relationship Id="rId10" Type="http://schemas.openxmlformats.org/officeDocument/2006/relationships/image" Target="../media/image98.png"/><Relationship Id="rId19" Type="http://schemas.openxmlformats.org/officeDocument/2006/relationships/image" Target="../media/image106.png"/><Relationship Id="rId31" Type="http://schemas.openxmlformats.org/officeDocument/2006/relationships/image" Target="../media/image116.png"/><Relationship Id="rId44" Type="http://schemas.openxmlformats.org/officeDocument/2006/relationships/image" Target="../media/image32.png"/><Relationship Id="rId52" Type="http://schemas.openxmlformats.org/officeDocument/2006/relationships/image" Target="../media/image132.png"/><Relationship Id="rId60" Type="http://schemas.openxmlformats.org/officeDocument/2006/relationships/image" Target="../media/image138.png"/><Relationship Id="rId4" Type="http://schemas.openxmlformats.org/officeDocument/2006/relationships/image" Target="../media/image94.jpg"/><Relationship Id="rId9" Type="http://schemas.openxmlformats.org/officeDocument/2006/relationships/image" Target="../media/image25.png"/><Relationship Id="rId14" Type="http://schemas.openxmlformats.org/officeDocument/2006/relationships/image" Target="../media/image102.gif"/><Relationship Id="rId22" Type="http://schemas.openxmlformats.org/officeDocument/2006/relationships/image" Target="../media/image28.png"/><Relationship Id="rId27" Type="http://schemas.openxmlformats.org/officeDocument/2006/relationships/image" Target="../media/image112.png"/><Relationship Id="rId30" Type="http://schemas.openxmlformats.org/officeDocument/2006/relationships/image" Target="../media/image115.png"/><Relationship Id="rId35" Type="http://schemas.openxmlformats.org/officeDocument/2006/relationships/image" Target="../media/image119.png"/><Relationship Id="rId43" Type="http://schemas.openxmlformats.org/officeDocument/2006/relationships/image" Target="../media/image125.png"/><Relationship Id="rId48" Type="http://schemas.openxmlformats.org/officeDocument/2006/relationships/image" Target="../media/image129.png"/><Relationship Id="rId56" Type="http://schemas.openxmlformats.org/officeDocument/2006/relationships/image" Target="../media/image135.png"/><Relationship Id="rId64" Type="http://schemas.openxmlformats.org/officeDocument/2006/relationships/image" Target="../media/image142.png"/><Relationship Id="rId8" Type="http://schemas.openxmlformats.org/officeDocument/2006/relationships/image" Target="../media/image97.png"/><Relationship Id="rId51" Type="http://schemas.openxmlformats.org/officeDocument/2006/relationships/image" Target="../media/image131.png"/><Relationship Id="rId3" Type="http://schemas.openxmlformats.org/officeDocument/2006/relationships/image" Target="../media/image93.png"/><Relationship Id="rId12" Type="http://schemas.openxmlformats.org/officeDocument/2006/relationships/image" Target="../media/image100.png"/><Relationship Id="rId17" Type="http://schemas.openxmlformats.org/officeDocument/2006/relationships/image" Target="../media/image105.png"/><Relationship Id="rId25" Type="http://schemas.openxmlformats.org/officeDocument/2006/relationships/image" Target="../media/image110.png"/><Relationship Id="rId33" Type="http://schemas.openxmlformats.org/officeDocument/2006/relationships/image" Target="../media/image118.png"/><Relationship Id="rId38" Type="http://schemas.openxmlformats.org/officeDocument/2006/relationships/image" Target="../media/image31.png"/><Relationship Id="rId46" Type="http://schemas.openxmlformats.org/officeDocument/2006/relationships/image" Target="../media/image127.png"/><Relationship Id="rId59" Type="http://schemas.openxmlformats.org/officeDocument/2006/relationships/image" Target="../media/image137.png"/></Relationships>
</file>

<file path=ppt/slides/_rels/slide8.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image" Target="../media/image153.png"/><Relationship Id="rId18" Type="http://schemas.openxmlformats.org/officeDocument/2006/relationships/image" Target="../media/image158.png"/><Relationship Id="rId26" Type="http://schemas.openxmlformats.org/officeDocument/2006/relationships/image" Target="../media/image166.png"/><Relationship Id="rId39" Type="http://schemas.openxmlformats.org/officeDocument/2006/relationships/image" Target="../media/image179.png"/><Relationship Id="rId3" Type="http://schemas.openxmlformats.org/officeDocument/2006/relationships/image" Target="../media/image143.png"/><Relationship Id="rId21" Type="http://schemas.openxmlformats.org/officeDocument/2006/relationships/image" Target="../media/image161.png"/><Relationship Id="rId34" Type="http://schemas.openxmlformats.org/officeDocument/2006/relationships/image" Target="../media/image174.png"/><Relationship Id="rId42" Type="http://schemas.openxmlformats.org/officeDocument/2006/relationships/image" Target="../media/image182.png"/><Relationship Id="rId47" Type="http://schemas.openxmlformats.org/officeDocument/2006/relationships/image" Target="../media/image187.png"/><Relationship Id="rId7" Type="http://schemas.openxmlformats.org/officeDocument/2006/relationships/image" Target="../media/image147.png"/><Relationship Id="rId12" Type="http://schemas.openxmlformats.org/officeDocument/2006/relationships/image" Target="../media/image152.png"/><Relationship Id="rId17" Type="http://schemas.openxmlformats.org/officeDocument/2006/relationships/image" Target="../media/image157.png"/><Relationship Id="rId25" Type="http://schemas.openxmlformats.org/officeDocument/2006/relationships/image" Target="../media/image165.png"/><Relationship Id="rId33" Type="http://schemas.openxmlformats.org/officeDocument/2006/relationships/image" Target="../media/image173.png"/><Relationship Id="rId38" Type="http://schemas.openxmlformats.org/officeDocument/2006/relationships/image" Target="../media/image178.png"/><Relationship Id="rId46" Type="http://schemas.openxmlformats.org/officeDocument/2006/relationships/image" Target="../media/image186.png"/><Relationship Id="rId2" Type="http://schemas.openxmlformats.org/officeDocument/2006/relationships/notesSlide" Target="../notesSlides/notesSlide3.xml"/><Relationship Id="rId16" Type="http://schemas.openxmlformats.org/officeDocument/2006/relationships/image" Target="../media/image156.png"/><Relationship Id="rId20" Type="http://schemas.openxmlformats.org/officeDocument/2006/relationships/image" Target="../media/image160.png"/><Relationship Id="rId29" Type="http://schemas.openxmlformats.org/officeDocument/2006/relationships/image" Target="../media/image169.png"/><Relationship Id="rId41" Type="http://schemas.openxmlformats.org/officeDocument/2006/relationships/image" Target="../media/image181.png"/><Relationship Id="rId1" Type="http://schemas.openxmlformats.org/officeDocument/2006/relationships/slideLayout" Target="../slideLayouts/slideLayout40.xml"/><Relationship Id="rId6" Type="http://schemas.openxmlformats.org/officeDocument/2006/relationships/image" Target="../media/image146.png"/><Relationship Id="rId11" Type="http://schemas.openxmlformats.org/officeDocument/2006/relationships/image" Target="../media/image151.png"/><Relationship Id="rId24" Type="http://schemas.openxmlformats.org/officeDocument/2006/relationships/image" Target="../media/image164.png"/><Relationship Id="rId32" Type="http://schemas.openxmlformats.org/officeDocument/2006/relationships/image" Target="../media/image172.png"/><Relationship Id="rId37" Type="http://schemas.openxmlformats.org/officeDocument/2006/relationships/image" Target="../media/image177.png"/><Relationship Id="rId40" Type="http://schemas.openxmlformats.org/officeDocument/2006/relationships/image" Target="../media/image180.png"/><Relationship Id="rId45" Type="http://schemas.openxmlformats.org/officeDocument/2006/relationships/image" Target="../media/image185.png"/><Relationship Id="rId5" Type="http://schemas.openxmlformats.org/officeDocument/2006/relationships/image" Target="../media/image145.png"/><Relationship Id="rId15" Type="http://schemas.openxmlformats.org/officeDocument/2006/relationships/image" Target="../media/image155.png"/><Relationship Id="rId23" Type="http://schemas.openxmlformats.org/officeDocument/2006/relationships/image" Target="../media/image163.png"/><Relationship Id="rId28" Type="http://schemas.openxmlformats.org/officeDocument/2006/relationships/image" Target="../media/image168.png"/><Relationship Id="rId36" Type="http://schemas.openxmlformats.org/officeDocument/2006/relationships/image" Target="../media/image176.png"/><Relationship Id="rId10" Type="http://schemas.openxmlformats.org/officeDocument/2006/relationships/image" Target="../media/image150.png"/><Relationship Id="rId19" Type="http://schemas.openxmlformats.org/officeDocument/2006/relationships/image" Target="../media/image159.png"/><Relationship Id="rId31" Type="http://schemas.openxmlformats.org/officeDocument/2006/relationships/image" Target="../media/image171.png"/><Relationship Id="rId44" Type="http://schemas.openxmlformats.org/officeDocument/2006/relationships/image" Target="../media/image184.png"/><Relationship Id="rId4" Type="http://schemas.openxmlformats.org/officeDocument/2006/relationships/image" Target="../media/image144.png"/><Relationship Id="rId9" Type="http://schemas.openxmlformats.org/officeDocument/2006/relationships/image" Target="../media/image149.png"/><Relationship Id="rId14" Type="http://schemas.openxmlformats.org/officeDocument/2006/relationships/image" Target="../media/image154.png"/><Relationship Id="rId22" Type="http://schemas.openxmlformats.org/officeDocument/2006/relationships/image" Target="../media/image162.png"/><Relationship Id="rId27" Type="http://schemas.openxmlformats.org/officeDocument/2006/relationships/image" Target="../media/image167.png"/><Relationship Id="rId30" Type="http://schemas.openxmlformats.org/officeDocument/2006/relationships/image" Target="../media/image170.jpg"/><Relationship Id="rId35" Type="http://schemas.openxmlformats.org/officeDocument/2006/relationships/image" Target="../media/image175.png"/><Relationship Id="rId43" Type="http://schemas.openxmlformats.org/officeDocument/2006/relationships/image" Target="../media/image183.png"/><Relationship Id="rId48" Type="http://schemas.openxmlformats.org/officeDocument/2006/relationships/image" Target="../media/image188.png"/></Relationships>
</file>

<file path=ppt/slides/_rels/slide9.xml.rels><?xml version="1.0" encoding="UTF-8" standalone="yes"?>
<Relationships xmlns="http://schemas.openxmlformats.org/package/2006/relationships"><Relationship Id="rId8" Type="http://schemas.openxmlformats.org/officeDocument/2006/relationships/image" Target="../media/image195.jpeg"/><Relationship Id="rId13" Type="http://schemas.openxmlformats.org/officeDocument/2006/relationships/image" Target="../media/image200.png"/><Relationship Id="rId18" Type="http://schemas.openxmlformats.org/officeDocument/2006/relationships/image" Target="../media/image205.jpg"/><Relationship Id="rId26" Type="http://schemas.openxmlformats.org/officeDocument/2006/relationships/image" Target="../media/image213.jpeg"/><Relationship Id="rId3" Type="http://schemas.openxmlformats.org/officeDocument/2006/relationships/image" Target="../media/image190.jpg"/><Relationship Id="rId21" Type="http://schemas.openxmlformats.org/officeDocument/2006/relationships/image" Target="../media/image208.png"/><Relationship Id="rId7" Type="http://schemas.openxmlformats.org/officeDocument/2006/relationships/image" Target="../media/image194.png"/><Relationship Id="rId12" Type="http://schemas.openxmlformats.org/officeDocument/2006/relationships/image" Target="../media/image199.png"/><Relationship Id="rId17" Type="http://schemas.openxmlformats.org/officeDocument/2006/relationships/image" Target="../media/image204.png"/><Relationship Id="rId25" Type="http://schemas.openxmlformats.org/officeDocument/2006/relationships/image" Target="../media/image212.png"/><Relationship Id="rId2" Type="http://schemas.openxmlformats.org/officeDocument/2006/relationships/image" Target="../media/image189.png"/><Relationship Id="rId16" Type="http://schemas.openxmlformats.org/officeDocument/2006/relationships/image" Target="../media/image203.jpeg"/><Relationship Id="rId20" Type="http://schemas.openxmlformats.org/officeDocument/2006/relationships/image" Target="../media/image207.png"/><Relationship Id="rId29" Type="http://schemas.openxmlformats.org/officeDocument/2006/relationships/image" Target="../media/image216.png"/><Relationship Id="rId1" Type="http://schemas.openxmlformats.org/officeDocument/2006/relationships/slideLayout" Target="../slideLayouts/slideLayout37.xml"/><Relationship Id="rId6" Type="http://schemas.openxmlformats.org/officeDocument/2006/relationships/image" Target="../media/image193.png"/><Relationship Id="rId11" Type="http://schemas.openxmlformats.org/officeDocument/2006/relationships/image" Target="../media/image198.jpeg"/><Relationship Id="rId24" Type="http://schemas.openxmlformats.org/officeDocument/2006/relationships/image" Target="../media/image211.png"/><Relationship Id="rId5" Type="http://schemas.openxmlformats.org/officeDocument/2006/relationships/image" Target="../media/image192.png"/><Relationship Id="rId15" Type="http://schemas.openxmlformats.org/officeDocument/2006/relationships/image" Target="../media/image202.png"/><Relationship Id="rId23" Type="http://schemas.openxmlformats.org/officeDocument/2006/relationships/image" Target="../media/image210.png"/><Relationship Id="rId28" Type="http://schemas.openxmlformats.org/officeDocument/2006/relationships/image" Target="../media/image215.png"/><Relationship Id="rId10" Type="http://schemas.openxmlformats.org/officeDocument/2006/relationships/image" Target="../media/image197.jpeg"/><Relationship Id="rId19" Type="http://schemas.openxmlformats.org/officeDocument/2006/relationships/image" Target="../media/image206.png"/><Relationship Id="rId31" Type="http://schemas.openxmlformats.org/officeDocument/2006/relationships/image" Target="../media/image218.png"/><Relationship Id="rId4" Type="http://schemas.openxmlformats.org/officeDocument/2006/relationships/image" Target="../media/image191.png"/><Relationship Id="rId9" Type="http://schemas.openxmlformats.org/officeDocument/2006/relationships/image" Target="../media/image196.png"/><Relationship Id="rId14" Type="http://schemas.openxmlformats.org/officeDocument/2006/relationships/image" Target="../media/image201.png"/><Relationship Id="rId22" Type="http://schemas.openxmlformats.org/officeDocument/2006/relationships/image" Target="../media/image209.png"/><Relationship Id="rId27" Type="http://schemas.openxmlformats.org/officeDocument/2006/relationships/image" Target="../media/image214.png"/><Relationship Id="rId30" Type="http://schemas.openxmlformats.org/officeDocument/2006/relationships/image" Target="../media/image2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52CC-4B7C-4191-B0D7-DC482B82E8B6}"/>
              </a:ext>
            </a:extLst>
          </p:cNvPr>
          <p:cNvSpPr>
            <a:spLocks noGrp="1"/>
          </p:cNvSpPr>
          <p:nvPr>
            <p:ph type="title"/>
          </p:nvPr>
        </p:nvSpPr>
        <p:spPr>
          <a:xfrm>
            <a:off x="4637841" y="4321162"/>
            <a:ext cx="4861264" cy="1325563"/>
          </a:xfrm>
        </p:spPr>
        <p:txBody>
          <a:bodyPr/>
          <a:lstStyle/>
          <a:p>
            <a:pPr algn="l"/>
            <a:r>
              <a:rPr lang="en-US" dirty="0">
                <a:solidFill>
                  <a:schemeClr val="tx2"/>
                </a:solidFill>
              </a:rPr>
              <a:t>Company Overview</a:t>
            </a:r>
          </a:p>
        </p:txBody>
      </p:sp>
      <p:grpSp>
        <p:nvGrpSpPr>
          <p:cNvPr id="4" name="Group 3">
            <a:extLst>
              <a:ext uri="{FF2B5EF4-FFF2-40B4-BE49-F238E27FC236}">
                <a16:creationId xmlns:a16="http://schemas.microsoft.com/office/drawing/2014/main" id="{F1C2E9BA-727C-48FF-9493-AF3465E598D1}"/>
              </a:ext>
            </a:extLst>
          </p:cNvPr>
          <p:cNvGrpSpPr/>
          <p:nvPr/>
        </p:nvGrpSpPr>
        <p:grpSpPr>
          <a:xfrm>
            <a:off x="2173809" y="1637682"/>
            <a:ext cx="8678881" cy="2946480"/>
            <a:chOff x="2173809" y="1637682"/>
            <a:chExt cx="8678881" cy="2946480"/>
          </a:xfrm>
        </p:grpSpPr>
        <p:pic>
          <p:nvPicPr>
            <p:cNvPr id="5" name="Picture 4">
              <a:extLst>
                <a:ext uri="{FF2B5EF4-FFF2-40B4-BE49-F238E27FC236}">
                  <a16:creationId xmlns:a16="http://schemas.microsoft.com/office/drawing/2014/main" id="{490A8F18-D2A8-42ED-A18E-18BA7330C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809" y="1637682"/>
              <a:ext cx="8678881" cy="2946480"/>
            </a:xfrm>
            <a:prstGeom prst="rect">
              <a:avLst/>
            </a:prstGeom>
          </p:spPr>
        </p:pic>
        <p:sp>
          <p:nvSpPr>
            <p:cNvPr id="3" name="TextBox 2">
              <a:extLst>
                <a:ext uri="{FF2B5EF4-FFF2-40B4-BE49-F238E27FC236}">
                  <a16:creationId xmlns:a16="http://schemas.microsoft.com/office/drawing/2014/main" id="{BBE4C9EA-717E-4C1B-8DDE-53140D95644B}"/>
                </a:ext>
              </a:extLst>
            </p:cNvPr>
            <p:cNvSpPr txBox="1"/>
            <p:nvPr/>
          </p:nvSpPr>
          <p:spPr>
            <a:xfrm>
              <a:off x="9760399" y="4001566"/>
              <a:ext cx="415498" cy="461665"/>
            </a:xfrm>
            <a:prstGeom prst="rect">
              <a:avLst/>
            </a:prstGeom>
            <a:noFill/>
          </p:spPr>
          <p:txBody>
            <a:bodyPr wrap="none" rtlCol="0">
              <a:spAutoFit/>
            </a:bodyPr>
            <a:lstStyle/>
            <a:p>
              <a:r>
                <a:rPr lang="en-US" sz="2400" dirty="0">
                  <a:solidFill>
                    <a:schemeClr val="accent4">
                      <a:lumMod val="20000"/>
                      <a:lumOff val="80000"/>
                    </a:schemeClr>
                  </a:solidFill>
                </a:rPr>
                <a:t>®</a:t>
              </a:r>
            </a:p>
          </p:txBody>
        </p:sp>
      </p:grpSp>
    </p:spTree>
    <p:extLst>
      <p:ext uri="{BB962C8B-B14F-4D97-AF65-F5344CB8AC3E}">
        <p14:creationId xmlns:p14="http://schemas.microsoft.com/office/powerpoint/2010/main" val="4657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How Are We Different?</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32577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C277-E490-4557-B6BB-D9FA3666E83B}"/>
              </a:ext>
            </a:extLst>
          </p:cNvPr>
          <p:cNvSpPr>
            <a:spLocks noGrp="1"/>
          </p:cNvSpPr>
          <p:nvPr>
            <p:ph type="title"/>
          </p:nvPr>
        </p:nvSpPr>
        <p:spPr/>
        <p:txBody>
          <a:bodyPr>
            <a:noAutofit/>
          </a:bodyPr>
          <a:lstStyle/>
          <a:p>
            <a:r>
              <a:rPr lang="en-US" sz="17900" dirty="0">
                <a:solidFill>
                  <a:schemeClr val="bg2">
                    <a:lumMod val="65000"/>
                  </a:schemeClr>
                </a:solidFill>
              </a:rPr>
              <a:t>harmony</a:t>
            </a:r>
          </a:p>
        </p:txBody>
      </p:sp>
    </p:spTree>
    <p:extLst>
      <p:ext uri="{BB962C8B-B14F-4D97-AF65-F5344CB8AC3E}">
        <p14:creationId xmlns:p14="http://schemas.microsoft.com/office/powerpoint/2010/main" val="45200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B4C1F-C664-4383-B843-2272B63A86F6}"/>
              </a:ext>
            </a:extLst>
          </p:cNvPr>
          <p:cNvSpPr>
            <a:spLocks noGrp="1"/>
          </p:cNvSpPr>
          <p:nvPr>
            <p:ph type="title"/>
          </p:nvPr>
        </p:nvSpPr>
        <p:spPr/>
        <p:txBody>
          <a:bodyPr/>
          <a:lstStyle/>
          <a:p>
            <a:r>
              <a:rPr lang="en-US" dirty="0"/>
              <a:t>How Do We Foster Harmony?</a:t>
            </a:r>
          </a:p>
        </p:txBody>
      </p:sp>
      <p:sp>
        <p:nvSpPr>
          <p:cNvPr id="4" name="Content Placeholder 3">
            <a:extLst>
              <a:ext uri="{FF2B5EF4-FFF2-40B4-BE49-F238E27FC236}">
                <a16:creationId xmlns:a16="http://schemas.microsoft.com/office/drawing/2014/main" id="{CCDC61FE-2311-482E-A59F-978A70FE5B5E}"/>
              </a:ext>
            </a:extLst>
          </p:cNvPr>
          <p:cNvSpPr>
            <a:spLocks noGrp="1"/>
          </p:cNvSpPr>
          <p:nvPr>
            <p:ph idx="1"/>
          </p:nvPr>
        </p:nvSpPr>
        <p:spPr/>
        <p:txBody>
          <a:bodyPr>
            <a:normAutofit/>
          </a:bodyPr>
          <a:lstStyle/>
          <a:p>
            <a:pPr marL="514350" indent="-514350">
              <a:spcAft>
                <a:spcPts val="1200"/>
              </a:spcAft>
              <a:buFont typeface="+mj-lt"/>
              <a:buAutoNum type="arabicPeriod"/>
            </a:pPr>
            <a:r>
              <a:rPr lang="en-US" sz="5400" dirty="0">
                <a:latin typeface="+mj-lt"/>
              </a:rPr>
              <a:t>Across Disciplines</a:t>
            </a:r>
          </a:p>
          <a:p>
            <a:pPr marL="514350" indent="-514350">
              <a:spcAft>
                <a:spcPts val="1200"/>
              </a:spcAft>
              <a:buFont typeface="+mj-lt"/>
              <a:buAutoNum type="arabicPeriod"/>
            </a:pPr>
            <a:r>
              <a:rPr lang="en-US" sz="5400" dirty="0">
                <a:latin typeface="+mj-lt"/>
              </a:rPr>
              <a:t>Through Simplicity </a:t>
            </a:r>
          </a:p>
          <a:p>
            <a:pPr marL="514350" indent="-514350">
              <a:spcAft>
                <a:spcPts val="1200"/>
              </a:spcAft>
              <a:buFont typeface="+mj-lt"/>
              <a:buAutoNum type="arabicPeriod"/>
            </a:pPr>
            <a:r>
              <a:rPr lang="en-US" sz="5400" dirty="0">
                <a:latin typeface="+mj-lt"/>
              </a:rPr>
              <a:t>Across Ecosystems</a:t>
            </a:r>
          </a:p>
        </p:txBody>
      </p:sp>
    </p:spTree>
    <p:extLst>
      <p:ext uri="{BB962C8B-B14F-4D97-AF65-F5344CB8AC3E}">
        <p14:creationId xmlns:p14="http://schemas.microsoft.com/office/powerpoint/2010/main" val="3241311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Harmony Across the Disciplines</a:t>
            </a:r>
          </a:p>
        </p:txBody>
      </p:sp>
      <p:pic>
        <p:nvPicPr>
          <p:cNvPr id="13" name="Picture 12">
            <a:extLst>
              <a:ext uri="{FF2B5EF4-FFF2-40B4-BE49-F238E27FC236}">
                <a16:creationId xmlns:a16="http://schemas.microsoft.com/office/drawing/2014/main" id="{30A73BC0-82F1-492C-9EAA-B00CB145D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752600"/>
            <a:ext cx="2552700" cy="1905000"/>
          </a:xfrm>
          <a:prstGeom prst="rect">
            <a:avLst/>
          </a:prstGeom>
        </p:spPr>
      </p:pic>
      <p:pic>
        <p:nvPicPr>
          <p:cNvPr id="15" name="Picture 14">
            <a:extLst>
              <a:ext uri="{FF2B5EF4-FFF2-40B4-BE49-F238E27FC236}">
                <a16:creationId xmlns:a16="http://schemas.microsoft.com/office/drawing/2014/main" id="{2B56AD0C-A120-4589-9A67-609A5B44C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2533650" cy="1905000"/>
          </a:xfrm>
          <a:prstGeom prst="rect">
            <a:avLst/>
          </a:prstGeom>
        </p:spPr>
      </p:pic>
      <p:pic>
        <p:nvPicPr>
          <p:cNvPr id="17" name="Picture 16">
            <a:extLst>
              <a:ext uri="{FF2B5EF4-FFF2-40B4-BE49-F238E27FC236}">
                <a16:creationId xmlns:a16="http://schemas.microsoft.com/office/drawing/2014/main" id="{26ECB399-5AB0-4E70-8E75-88B62BC64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450" y="1678800"/>
            <a:ext cx="2609850" cy="2055000"/>
          </a:xfrm>
          <a:prstGeom prst="rect">
            <a:avLst/>
          </a:prstGeom>
        </p:spPr>
      </p:pic>
      <p:sp>
        <p:nvSpPr>
          <p:cNvPr id="18" name="TextBox 17">
            <a:extLst>
              <a:ext uri="{FF2B5EF4-FFF2-40B4-BE49-F238E27FC236}">
                <a16:creationId xmlns:a16="http://schemas.microsoft.com/office/drawing/2014/main" id="{07852057-710D-44AB-AB19-A68C01885619}"/>
              </a:ext>
            </a:extLst>
          </p:cNvPr>
          <p:cNvSpPr txBox="1"/>
          <p:nvPr/>
        </p:nvSpPr>
        <p:spPr>
          <a:xfrm>
            <a:off x="2362200" y="3669438"/>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Testers</a:t>
            </a:r>
          </a:p>
        </p:txBody>
      </p:sp>
      <p:sp>
        <p:nvSpPr>
          <p:cNvPr id="19" name="TextBox 18">
            <a:extLst>
              <a:ext uri="{FF2B5EF4-FFF2-40B4-BE49-F238E27FC236}">
                <a16:creationId xmlns:a16="http://schemas.microsoft.com/office/drawing/2014/main" id="{C7CE3791-2C19-4774-8FCD-0C622434AC74}"/>
              </a:ext>
            </a:extLst>
          </p:cNvPr>
          <p:cNvSpPr txBox="1"/>
          <p:nvPr/>
        </p:nvSpPr>
        <p:spPr>
          <a:xfrm>
            <a:off x="474345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Developers</a:t>
            </a:r>
          </a:p>
        </p:txBody>
      </p:sp>
      <p:sp>
        <p:nvSpPr>
          <p:cNvPr id="20" name="TextBox 19">
            <a:extLst>
              <a:ext uri="{FF2B5EF4-FFF2-40B4-BE49-F238E27FC236}">
                <a16:creationId xmlns:a16="http://schemas.microsoft.com/office/drawing/2014/main" id="{C5E35398-5D2E-48DA-A434-BAFADD68E772}"/>
              </a:ext>
            </a:extLst>
          </p:cNvPr>
          <p:cNvSpPr txBox="1"/>
          <p:nvPr/>
        </p:nvSpPr>
        <p:spPr>
          <a:xfrm>
            <a:off x="708660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Managers</a:t>
            </a:r>
          </a:p>
        </p:txBody>
      </p:sp>
      <p:sp>
        <p:nvSpPr>
          <p:cNvPr id="21" name="TextBox 20">
            <a:extLst>
              <a:ext uri="{FF2B5EF4-FFF2-40B4-BE49-F238E27FC236}">
                <a16:creationId xmlns:a16="http://schemas.microsoft.com/office/drawing/2014/main" id="{6BD21891-C233-439A-9101-66E0BB1EF2D6}"/>
              </a:ext>
            </a:extLst>
          </p:cNvPr>
          <p:cNvSpPr txBox="1"/>
          <p:nvPr/>
        </p:nvSpPr>
        <p:spPr>
          <a:xfrm>
            <a:off x="1349406" y="4840069"/>
            <a:ext cx="9889724" cy="1200329"/>
          </a:xfrm>
          <a:prstGeom prst="rect">
            <a:avLst/>
          </a:prstGeom>
          <a:noFill/>
        </p:spPr>
        <p:txBody>
          <a:bodyPr wrap="square" rtlCol="0">
            <a:spAutoFit/>
          </a:bodyPr>
          <a:lstStyle/>
          <a:p>
            <a:r>
              <a:rPr lang="en-US" sz="2400" dirty="0"/>
              <a:t>We consider each of these three stakeholders groups when designing our products, so that everyone in teams can get the most out of our products.</a:t>
            </a:r>
          </a:p>
        </p:txBody>
      </p:sp>
    </p:spTree>
    <p:extLst>
      <p:ext uri="{BB962C8B-B14F-4D97-AF65-F5344CB8AC3E}">
        <p14:creationId xmlns:p14="http://schemas.microsoft.com/office/powerpoint/2010/main" val="1891088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65C29-421C-4DB8-B339-302B8F69A0DA}"/>
              </a:ext>
            </a:extLst>
          </p:cNvPr>
          <p:cNvSpPr>
            <a:spLocks noGrp="1"/>
          </p:cNvSpPr>
          <p:nvPr>
            <p:ph type="title"/>
          </p:nvPr>
        </p:nvSpPr>
        <p:spPr/>
        <p:txBody>
          <a:bodyPr/>
          <a:lstStyle/>
          <a:p>
            <a:r>
              <a:rPr lang="en-US" dirty="0"/>
              <a:t>Simplicity = Productivity from Day </a:t>
            </a:r>
            <a:r>
              <a:rPr lang="en-US" dirty="0">
                <a:solidFill>
                  <a:srgbClr val="FF0000"/>
                </a:solidFill>
              </a:rPr>
              <a:t>One</a:t>
            </a:r>
          </a:p>
        </p:txBody>
      </p:sp>
      <p:sp>
        <p:nvSpPr>
          <p:cNvPr id="4" name="Content Placeholder 3">
            <a:extLst>
              <a:ext uri="{FF2B5EF4-FFF2-40B4-BE49-F238E27FC236}">
                <a16:creationId xmlns:a16="http://schemas.microsoft.com/office/drawing/2014/main" id="{F801AE25-EC2C-4D3D-9F18-6350433C5606}"/>
              </a:ext>
            </a:extLst>
          </p:cNvPr>
          <p:cNvSpPr>
            <a:spLocks noGrp="1"/>
          </p:cNvSpPr>
          <p:nvPr>
            <p:ph sz="half" idx="1"/>
          </p:nvPr>
        </p:nvSpPr>
        <p:spPr/>
        <p:txBody>
          <a:bodyPr/>
          <a:lstStyle/>
          <a:p>
            <a:r>
              <a:rPr lang="en-US" dirty="0"/>
              <a:t>Less Time Doing:</a:t>
            </a:r>
          </a:p>
        </p:txBody>
      </p:sp>
      <p:sp>
        <p:nvSpPr>
          <p:cNvPr id="5" name="Content Placeholder 4">
            <a:extLst>
              <a:ext uri="{FF2B5EF4-FFF2-40B4-BE49-F238E27FC236}">
                <a16:creationId xmlns:a16="http://schemas.microsoft.com/office/drawing/2014/main" id="{427857A7-DC1A-4815-8361-22FD87BBD46F}"/>
              </a:ext>
            </a:extLst>
          </p:cNvPr>
          <p:cNvSpPr>
            <a:spLocks noGrp="1"/>
          </p:cNvSpPr>
          <p:nvPr>
            <p:ph sz="half" idx="2"/>
          </p:nvPr>
        </p:nvSpPr>
        <p:spPr/>
        <p:txBody>
          <a:bodyPr/>
          <a:lstStyle/>
          <a:p>
            <a:r>
              <a:rPr lang="en-US" dirty="0"/>
              <a:t>More Time Doing:</a:t>
            </a:r>
          </a:p>
        </p:txBody>
      </p:sp>
      <p:pic>
        <p:nvPicPr>
          <p:cNvPr id="7" name="Picture 6">
            <a:extLst>
              <a:ext uri="{FF2B5EF4-FFF2-40B4-BE49-F238E27FC236}">
                <a16:creationId xmlns:a16="http://schemas.microsoft.com/office/drawing/2014/main" id="{3E4DB348-8F0B-4263-AB81-B4634E2FC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6" y="2430248"/>
            <a:ext cx="5076824" cy="2538412"/>
          </a:xfrm>
          <a:prstGeom prst="rect">
            <a:avLst/>
          </a:prstGeom>
        </p:spPr>
      </p:pic>
      <p:pic>
        <p:nvPicPr>
          <p:cNvPr id="11" name="Picture 10">
            <a:extLst>
              <a:ext uri="{FF2B5EF4-FFF2-40B4-BE49-F238E27FC236}">
                <a16:creationId xmlns:a16="http://schemas.microsoft.com/office/drawing/2014/main" id="{B29761D6-82D3-4ABE-8DD0-07A1E8D61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2433422"/>
            <a:ext cx="5364956" cy="3576637"/>
          </a:xfrm>
          <a:prstGeom prst="rect">
            <a:avLst/>
          </a:prstGeom>
        </p:spPr>
      </p:pic>
      <p:sp>
        <p:nvSpPr>
          <p:cNvPr id="12" name="TextBox 11">
            <a:extLst>
              <a:ext uri="{FF2B5EF4-FFF2-40B4-BE49-F238E27FC236}">
                <a16:creationId xmlns:a16="http://schemas.microsoft.com/office/drawing/2014/main" id="{7E0DA48B-E386-4EC4-8496-05F6226651BC}"/>
              </a:ext>
            </a:extLst>
          </p:cNvPr>
          <p:cNvSpPr txBox="1"/>
          <p:nvPr/>
        </p:nvSpPr>
        <p:spPr>
          <a:xfrm>
            <a:off x="2486025" y="5238471"/>
            <a:ext cx="3533775" cy="646331"/>
          </a:xfrm>
          <a:prstGeom prst="rect">
            <a:avLst/>
          </a:prstGeom>
          <a:noFill/>
        </p:spPr>
        <p:txBody>
          <a:bodyPr wrap="square" rtlCol="0">
            <a:spAutoFit/>
          </a:bodyPr>
          <a:lstStyle/>
          <a:p>
            <a:r>
              <a:rPr lang="en-US" dirty="0"/>
              <a:t>No plugins, customization or configuration needed day </a:t>
            </a:r>
            <a:r>
              <a:rPr lang="en-US" dirty="0">
                <a:solidFill>
                  <a:srgbClr val="FF0000"/>
                </a:solidFill>
              </a:rPr>
              <a:t>one</a:t>
            </a:r>
          </a:p>
        </p:txBody>
      </p:sp>
    </p:spTree>
    <p:extLst>
      <p:ext uri="{BB962C8B-B14F-4D97-AF65-F5344CB8AC3E}">
        <p14:creationId xmlns:p14="http://schemas.microsoft.com/office/powerpoint/2010/main" val="3457641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Harmony Across Ecosystems</a:t>
            </a:r>
          </a:p>
        </p:txBody>
      </p:sp>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 our solutions with other tools and systems</a:t>
            </a:r>
          </a:p>
          <a:p>
            <a:pPr marL="0" indent="0">
              <a:spcAft>
                <a:spcPts val="1200"/>
              </a:spcAft>
              <a:buNone/>
            </a:pPr>
            <a:r>
              <a:rPr lang="en-US" sz="3600" dirty="0">
                <a:latin typeface="+mj-lt"/>
              </a:rPr>
              <a:t>We make this easy and straightforward so you can get working faster &amp; easier</a:t>
            </a:r>
          </a:p>
        </p:txBody>
      </p:sp>
      <p:pic>
        <p:nvPicPr>
          <p:cNvPr id="6" name="Picture 5">
            <a:extLst>
              <a:ext uri="{FF2B5EF4-FFF2-40B4-BE49-F238E27FC236}">
                <a16:creationId xmlns:a16="http://schemas.microsoft.com/office/drawing/2014/main" id="{109261A7-7638-476A-AB58-0C9FE8B08D35}"/>
              </a:ext>
            </a:extLst>
          </p:cNvPr>
          <p:cNvPicPr>
            <a:picLocks noChangeAspect="1"/>
          </p:cNvPicPr>
          <p:nvPr/>
        </p:nvPicPr>
        <p:blipFill>
          <a:blip r:embed="rId2"/>
          <a:stretch>
            <a:fillRect/>
          </a:stretch>
        </p:blipFill>
        <p:spPr>
          <a:xfrm>
            <a:off x="1415249" y="1606858"/>
            <a:ext cx="4953740" cy="4953740"/>
          </a:xfrm>
          <a:prstGeom prst="rect">
            <a:avLst/>
          </a:prstGeom>
        </p:spPr>
      </p:pic>
    </p:spTree>
    <p:extLst>
      <p:ext uri="{BB962C8B-B14F-4D97-AF65-F5344CB8AC3E}">
        <p14:creationId xmlns:p14="http://schemas.microsoft.com/office/powerpoint/2010/main" val="1464602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288FD16E-4851-A344-AF3E-083A74A5E21A}"/>
              </a:ext>
            </a:extLst>
          </p:cNvPr>
          <p:cNvGraphicFramePr/>
          <p:nvPr/>
        </p:nvGraphicFramePr>
        <p:xfrm>
          <a:off x="396240" y="1270000"/>
          <a:ext cx="11399520" cy="5116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Google Shape;43;p28">
            <a:extLst>
              <a:ext uri="{FF2B5EF4-FFF2-40B4-BE49-F238E27FC236}">
                <a16:creationId xmlns:a16="http://schemas.microsoft.com/office/drawing/2014/main" id="{DDBDE0D0-67AA-8349-8F61-D37DCDC455E5}"/>
              </a:ext>
            </a:extLst>
          </p:cNvPr>
          <p:cNvSpPr txBox="1"/>
          <p:nvPr/>
        </p:nvSpPr>
        <p:spPr>
          <a:xfrm>
            <a:off x="442725" y="1723352"/>
            <a:ext cx="3407916" cy="1705648"/>
          </a:xfrm>
          <a:prstGeom prst="rect">
            <a:avLst/>
          </a:prstGeom>
          <a:noFill/>
          <a:ln>
            <a:noFill/>
          </a:ln>
        </p:spPr>
        <p:txBody>
          <a:bodyPr spcFirstLastPara="1" wrap="square" lIns="106675" tIns="106675" rIns="106675" bIns="106675" anchor="t" anchorCtr="0">
            <a:noAutofit/>
          </a:bodyPr>
          <a:lstStyle/>
          <a:p>
            <a:pPr marL="380990" indent="-380990">
              <a:buFont typeface="Arial" panose="020B0604020202020204" pitchFamily="34" charset="0"/>
              <a:buChar char="•"/>
            </a:pPr>
            <a:r>
              <a:rPr lang="en-US" sz="1600">
                <a:solidFill>
                  <a:schemeClr val="dk1"/>
                </a:solidFill>
                <a:latin typeface="Kanit" panose="020B0604020202020204" charset="-34"/>
                <a:cs typeface="Kanit" panose="020B0604020202020204" charset="-34"/>
              </a:rPr>
              <a:t>Short learning curve, easy deployment </a:t>
            </a:r>
          </a:p>
          <a:p>
            <a:pPr marL="380990" indent="-380990">
              <a:buFont typeface="Arial" panose="020B0604020202020204" pitchFamily="34" charset="0"/>
              <a:buChar char="•"/>
            </a:pPr>
            <a:r>
              <a:rPr lang="en-US" sz="1600">
                <a:solidFill>
                  <a:schemeClr val="dk1"/>
                </a:solidFill>
                <a:latin typeface="Kanit" panose="020B0604020202020204" charset="-34"/>
                <a:cs typeface="Kanit" panose="020B0604020202020204" charset="-34"/>
              </a:rPr>
              <a:t>Easy and intuitive </a:t>
            </a:r>
          </a:p>
          <a:p>
            <a:pPr marL="380990" indent="-380990">
              <a:buFont typeface="Arial" panose="020B0604020202020204" pitchFamily="34" charset="0"/>
              <a:buChar char="•"/>
            </a:pPr>
            <a:r>
              <a:rPr lang="en-US" sz="1600">
                <a:solidFill>
                  <a:schemeClr val="dk1"/>
                </a:solidFill>
                <a:latin typeface="Kanit" panose="020B0604020202020204" charset="-34"/>
                <a:cs typeface="Kanit" panose="020B0604020202020204" charset="-34"/>
              </a:rPr>
              <a:t>SaaS option</a:t>
            </a:r>
          </a:p>
          <a:p>
            <a:pPr marL="380990" indent="-380990">
              <a:buFont typeface="Arial" panose="020B0604020202020204" pitchFamily="34" charset="0"/>
              <a:buChar char="•"/>
            </a:pPr>
            <a:r>
              <a:rPr lang="en-US" sz="1600">
                <a:solidFill>
                  <a:schemeClr val="dk1"/>
                </a:solidFill>
                <a:latin typeface="Kanit" panose="020B0604020202020204" charset="-34"/>
                <a:cs typeface="Kanit" panose="020B0604020202020204" charset="-34"/>
              </a:rPr>
              <a:t>Seamless migration/Import</a:t>
            </a:r>
          </a:p>
          <a:p>
            <a:pPr marL="380990" indent="-380990">
              <a:buFont typeface="Arial" panose="020B0604020202020204" pitchFamily="34" charset="0"/>
              <a:buChar char="•"/>
            </a:pPr>
            <a:r>
              <a:rPr lang="en-US" sz="1600">
                <a:solidFill>
                  <a:schemeClr val="dk1"/>
                </a:solidFill>
                <a:latin typeface="Kanit" panose="020B0604020202020204" charset="-34"/>
                <a:cs typeface="Kanit" panose="020B0604020202020204" charset="-34"/>
              </a:rPr>
              <a:t>Inflectra’s lightning fast response times &amp; reactivity</a:t>
            </a:r>
            <a:br>
              <a:rPr lang="en-US" sz="1600">
                <a:solidFill>
                  <a:schemeClr val="dk1"/>
                </a:solidFill>
                <a:latin typeface="Kanit" panose="020B0604020202020204" charset="-34"/>
                <a:cs typeface="Kanit" panose="020B0604020202020204" charset="-34"/>
              </a:rPr>
            </a:br>
            <a:br>
              <a:rPr lang="en-US" sz="1600">
                <a:solidFill>
                  <a:schemeClr val="dk1"/>
                </a:solidFill>
                <a:latin typeface="Kanit" panose="020B0604020202020204" charset="-34"/>
                <a:cs typeface="Kanit" panose="020B0604020202020204" charset="-34"/>
              </a:rPr>
            </a:br>
            <a:br>
              <a:rPr lang="en-US" sz="1600">
                <a:solidFill>
                  <a:schemeClr val="dk1"/>
                </a:solidFill>
                <a:latin typeface="Kanit" panose="020B0604020202020204" charset="-34"/>
                <a:cs typeface="Kanit" panose="020B0604020202020204" charset="-34"/>
              </a:rPr>
            </a:br>
            <a:endParaRPr lang="en-US" sz="1600">
              <a:solidFill>
                <a:schemeClr val="dk1"/>
              </a:solidFill>
              <a:latin typeface="Kanit" panose="020B0604020202020204" charset="-34"/>
              <a:cs typeface="Kanit" panose="020B0604020202020204" charset="-34"/>
            </a:endParaRPr>
          </a:p>
          <a:p>
            <a:pPr marL="380990" indent="-380990">
              <a:buFont typeface="Arial" panose="020B0604020202020204" pitchFamily="34" charset="0"/>
              <a:buChar char="•"/>
            </a:pPr>
            <a:endParaRPr lang="en-US" sz="1600">
              <a:solidFill>
                <a:schemeClr val="dk1"/>
              </a:solidFill>
              <a:latin typeface="Kanit" panose="020B0604020202020204" charset="-34"/>
              <a:cs typeface="Kanit" panose="020B0604020202020204" charset="-34"/>
              <a:sym typeface="Josefin Sans"/>
            </a:endParaRPr>
          </a:p>
          <a:p>
            <a:pPr marL="228594" indent="-228594" algn="ctr">
              <a:lnSpc>
                <a:spcPct val="90000"/>
              </a:lnSpc>
              <a:buClr>
                <a:schemeClr val="lt1"/>
              </a:buClr>
              <a:buSzPts val="2400"/>
              <a:buFont typeface="Arial" panose="020B0604020202020204" pitchFamily="34" charset="0"/>
              <a:buChar char="•"/>
            </a:pPr>
            <a:endParaRPr lang="en-US" sz="1067">
              <a:solidFill>
                <a:schemeClr val="tx1"/>
              </a:solidFill>
              <a:latin typeface="Kanit" panose="020B0604020202020204" charset="-34"/>
              <a:ea typeface="Josefin Sans"/>
              <a:cs typeface="Kanit" panose="020B0604020202020204" charset="-34"/>
              <a:sym typeface="Josefin Sans"/>
            </a:endParaRPr>
          </a:p>
        </p:txBody>
      </p:sp>
      <p:sp>
        <p:nvSpPr>
          <p:cNvPr id="2" name="Titre 1">
            <a:extLst>
              <a:ext uri="{FF2B5EF4-FFF2-40B4-BE49-F238E27FC236}">
                <a16:creationId xmlns:a16="http://schemas.microsoft.com/office/drawing/2014/main" id="{E631C8D7-8F37-A34E-96F4-80376725EC58}"/>
              </a:ext>
            </a:extLst>
          </p:cNvPr>
          <p:cNvSpPr>
            <a:spLocks noGrp="1"/>
          </p:cNvSpPr>
          <p:nvPr>
            <p:ph type="title"/>
          </p:nvPr>
        </p:nvSpPr>
        <p:spPr>
          <a:xfrm>
            <a:off x="533400" y="365125"/>
            <a:ext cx="10515600" cy="1325600"/>
          </a:xfrm>
          <a:effectLst/>
        </p:spPr>
        <p:txBody>
          <a:bodyPr/>
          <a:lstStyle/>
          <a:p>
            <a:r>
              <a:rPr lang="fr-FR" dirty="0"/>
              <a:t>Our Unique Sales Proposition</a:t>
            </a:r>
          </a:p>
        </p:txBody>
      </p:sp>
      <p:sp>
        <p:nvSpPr>
          <p:cNvPr id="7" name="Google Shape;43;p28">
            <a:extLst>
              <a:ext uri="{FF2B5EF4-FFF2-40B4-BE49-F238E27FC236}">
                <a16:creationId xmlns:a16="http://schemas.microsoft.com/office/drawing/2014/main" id="{EC6BFA21-C22C-5A46-AA85-EF4A89BD1840}"/>
              </a:ext>
            </a:extLst>
          </p:cNvPr>
          <p:cNvSpPr txBox="1"/>
          <p:nvPr/>
        </p:nvSpPr>
        <p:spPr>
          <a:xfrm>
            <a:off x="442725" y="4161752"/>
            <a:ext cx="3509516" cy="1705648"/>
          </a:xfrm>
          <a:prstGeom prst="rect">
            <a:avLst/>
          </a:prstGeom>
          <a:noFill/>
          <a:ln>
            <a:noFill/>
          </a:ln>
        </p:spPr>
        <p:txBody>
          <a:bodyPr spcFirstLastPara="1" wrap="square" lIns="106675" tIns="106675" rIns="106675" bIns="106675" anchor="t" anchorCtr="0">
            <a:noAutofit/>
          </a:bodyPr>
          <a:lstStyle/>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No extra modules to purchase</a:t>
            </a:r>
          </a:p>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Simple concurrent licensing</a:t>
            </a:r>
          </a:p>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Unlimited everything (storage, API calls, Projects, Products)</a:t>
            </a:r>
          </a:p>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Single &amp; transparent pricing</a:t>
            </a:r>
          </a:p>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Cost vs. equivalent alternatives</a:t>
            </a:r>
          </a:p>
        </p:txBody>
      </p:sp>
      <p:sp>
        <p:nvSpPr>
          <p:cNvPr id="8" name="Google Shape;43;p28">
            <a:extLst>
              <a:ext uri="{FF2B5EF4-FFF2-40B4-BE49-F238E27FC236}">
                <a16:creationId xmlns:a16="http://schemas.microsoft.com/office/drawing/2014/main" id="{E839EA08-5718-4E4A-9E54-EBAFEEE76D52}"/>
              </a:ext>
            </a:extLst>
          </p:cNvPr>
          <p:cNvSpPr txBox="1"/>
          <p:nvPr/>
        </p:nvSpPr>
        <p:spPr>
          <a:xfrm>
            <a:off x="8387846" y="1611592"/>
            <a:ext cx="3361431" cy="1705648"/>
          </a:xfrm>
          <a:prstGeom prst="rect">
            <a:avLst/>
          </a:prstGeom>
          <a:noFill/>
          <a:ln>
            <a:noFill/>
          </a:ln>
        </p:spPr>
        <p:txBody>
          <a:bodyPr spcFirstLastPara="1" wrap="square" lIns="106675" tIns="106675" rIns="106675" bIns="106675" anchor="t" anchorCtr="0">
            <a:noAutofit/>
          </a:bodyPr>
          <a:lstStyle/>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Focus on new technologies</a:t>
            </a:r>
          </a:p>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Responsive to market &amp; customers needs</a:t>
            </a:r>
          </a:p>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Integration with 3rd party tools</a:t>
            </a:r>
            <a:br>
              <a:rPr lang="en-US" sz="1600" dirty="0">
                <a:solidFill>
                  <a:schemeClr val="dk1"/>
                </a:solidFill>
                <a:latin typeface="Kanit" panose="020B0604020202020204" charset="-34"/>
                <a:cs typeface="Kanit" panose="020B0604020202020204" charset="-34"/>
              </a:rPr>
            </a:br>
            <a:endParaRPr lang="en-US" sz="1600" dirty="0">
              <a:solidFill>
                <a:schemeClr val="dk1"/>
              </a:solidFill>
              <a:latin typeface="Kanit" panose="020B0604020202020204" charset="-34"/>
              <a:cs typeface="Kanit" panose="020B0604020202020204" charset="-34"/>
            </a:endParaRPr>
          </a:p>
          <a:p>
            <a:pPr marL="380990" indent="-380990">
              <a:buFont typeface="Arial" panose="020B0604020202020204" pitchFamily="34" charset="0"/>
              <a:buChar char="•"/>
            </a:pPr>
            <a:endParaRPr lang="en-US" sz="1600" dirty="0">
              <a:solidFill>
                <a:schemeClr val="dk1"/>
              </a:solidFill>
              <a:latin typeface="Kanit" panose="020B0604020202020204" charset="-34"/>
              <a:cs typeface="Kanit" panose="020B0604020202020204" charset="-34"/>
              <a:sym typeface="Josefin Sans"/>
            </a:endParaRPr>
          </a:p>
          <a:p>
            <a:pPr algn="ctr">
              <a:lnSpc>
                <a:spcPct val="90000"/>
              </a:lnSpc>
              <a:buClr>
                <a:schemeClr val="lt1"/>
              </a:buClr>
              <a:buSzPts val="2400"/>
            </a:pPr>
            <a:endParaRPr lang="en-US" sz="1067" dirty="0">
              <a:solidFill>
                <a:schemeClr val="tx1"/>
              </a:solidFill>
              <a:latin typeface="Kanit" panose="020B0604020202020204" charset="-34"/>
              <a:ea typeface="Josefin Sans"/>
              <a:cs typeface="Kanit" panose="020B0604020202020204" charset="-34"/>
              <a:sym typeface="Josefin Sans"/>
            </a:endParaRPr>
          </a:p>
        </p:txBody>
      </p:sp>
      <p:sp>
        <p:nvSpPr>
          <p:cNvPr id="9" name="Google Shape;43;p28">
            <a:extLst>
              <a:ext uri="{FF2B5EF4-FFF2-40B4-BE49-F238E27FC236}">
                <a16:creationId xmlns:a16="http://schemas.microsoft.com/office/drawing/2014/main" id="{2B4783EE-7137-D04B-B811-3F2F4D99E452}"/>
              </a:ext>
            </a:extLst>
          </p:cNvPr>
          <p:cNvSpPr txBox="1"/>
          <p:nvPr/>
        </p:nvSpPr>
        <p:spPr>
          <a:xfrm>
            <a:off x="8434329" y="4161752"/>
            <a:ext cx="3509516" cy="2331123"/>
          </a:xfrm>
          <a:prstGeom prst="rect">
            <a:avLst/>
          </a:prstGeom>
          <a:noFill/>
          <a:ln>
            <a:noFill/>
          </a:ln>
        </p:spPr>
        <p:txBody>
          <a:bodyPr spcFirstLastPara="1" wrap="square" lIns="106675" tIns="106675" rIns="106675" bIns="106675" anchor="t" anchorCtr="0">
            <a:noAutofit/>
          </a:bodyPr>
          <a:lstStyle/>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One integrated tool, no</a:t>
            </a:r>
            <a:br>
              <a:rPr lang="en-US" sz="1600" dirty="0">
                <a:solidFill>
                  <a:schemeClr val="dk1"/>
                </a:solidFill>
                <a:latin typeface="Kanit" panose="020B0604020202020204" charset="-34"/>
                <a:cs typeface="Kanit" panose="020B0604020202020204" charset="-34"/>
              </a:rPr>
            </a:br>
            <a:r>
              <a:rPr lang="en-US" sz="1600" dirty="0">
                <a:solidFill>
                  <a:schemeClr val="dk1"/>
                </a:solidFill>
                <a:latin typeface="Kanit" panose="020B0604020202020204" charset="-34"/>
                <a:cs typeface="Kanit" panose="020B0604020202020204" charset="-34"/>
              </a:rPr>
              <a:t>add-ons</a:t>
            </a:r>
          </a:p>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Fully customizable</a:t>
            </a:r>
          </a:p>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For Devs, Testers &amp; Managers</a:t>
            </a:r>
          </a:p>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Powerful reporting features</a:t>
            </a:r>
          </a:p>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Integration with 3rd party tools</a:t>
            </a:r>
            <a:br>
              <a:rPr lang="en-US" sz="2400" dirty="0">
                <a:solidFill>
                  <a:schemeClr val="dk1"/>
                </a:solidFill>
                <a:latin typeface="Kanit" panose="020B0604020202020204" charset="-34"/>
                <a:cs typeface="Kanit" panose="020B0604020202020204" charset="-34"/>
              </a:rPr>
            </a:br>
            <a:endParaRPr lang="en-US" sz="2400" dirty="0">
              <a:solidFill>
                <a:schemeClr val="dk1"/>
              </a:solidFill>
              <a:latin typeface="Kanit" panose="020B0604020202020204" charset="-34"/>
              <a:cs typeface="Kanit" panose="020B0604020202020204" charset="-34"/>
            </a:endParaRPr>
          </a:p>
          <a:p>
            <a:endParaRPr lang="en-US" sz="2400" dirty="0">
              <a:solidFill>
                <a:schemeClr val="dk1"/>
              </a:solidFill>
              <a:latin typeface="Kanit" panose="020B0604020202020204" charset="-34"/>
              <a:cs typeface="Kanit" panose="020B0604020202020204" charset="-34"/>
              <a:sym typeface="Josefin Sans"/>
            </a:endParaRPr>
          </a:p>
          <a:p>
            <a:pPr algn="ctr">
              <a:lnSpc>
                <a:spcPct val="90000"/>
              </a:lnSpc>
              <a:buClr>
                <a:schemeClr val="lt1"/>
              </a:buClr>
              <a:buSzPts val="2400"/>
            </a:pPr>
            <a:endParaRPr lang="en-US" dirty="0">
              <a:solidFill>
                <a:schemeClr val="tx1"/>
              </a:solidFill>
              <a:latin typeface="Kanit" panose="020B0604020202020204" charset="-34"/>
              <a:ea typeface="Josefin Sans"/>
              <a:cs typeface="Kanit" panose="020B0604020202020204" charset="-34"/>
              <a:sym typeface="Josefin Sans"/>
            </a:endParaRPr>
          </a:p>
        </p:txBody>
      </p:sp>
    </p:spTree>
    <p:extLst>
      <p:ext uri="{BB962C8B-B14F-4D97-AF65-F5344CB8AC3E}">
        <p14:creationId xmlns:p14="http://schemas.microsoft.com/office/powerpoint/2010/main" val="3403689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CC20F-D93A-4B9E-9423-1933540D56E3}"/>
              </a:ext>
            </a:extLst>
          </p:cNvPr>
          <p:cNvSpPr>
            <a:spLocks noGrp="1"/>
          </p:cNvSpPr>
          <p:nvPr>
            <p:ph type="ctrTitle"/>
          </p:nvPr>
        </p:nvSpPr>
        <p:spPr/>
        <p:txBody>
          <a:bodyPr/>
          <a:lstStyle/>
          <a:p>
            <a:r>
              <a:rPr lang="en-US" dirty="0">
                <a:solidFill>
                  <a:srgbClr val="FFFFFF"/>
                </a:solidFill>
              </a:rPr>
              <a:t>We offer unique features for different industries</a:t>
            </a:r>
          </a:p>
        </p:txBody>
      </p:sp>
      <p:sp>
        <p:nvSpPr>
          <p:cNvPr id="5" name="Subtitle 4">
            <a:extLst>
              <a:ext uri="{FF2B5EF4-FFF2-40B4-BE49-F238E27FC236}">
                <a16:creationId xmlns:a16="http://schemas.microsoft.com/office/drawing/2014/main" id="{99BB2F6A-09F3-465B-987E-D1A7F9A299AE}"/>
              </a:ext>
            </a:extLst>
          </p:cNvPr>
          <p:cNvSpPr>
            <a:spLocks noGrp="1"/>
          </p:cNvSpPr>
          <p:nvPr>
            <p:ph type="subTitle" idx="1"/>
          </p:nvPr>
        </p:nvSpPr>
        <p:spPr/>
        <p:txBody>
          <a:bodyPr/>
          <a:lstStyle/>
          <a:p>
            <a:r>
              <a:rPr lang="en-US" dirty="0"/>
              <a:t>While offering simplicity and usability for everyone</a:t>
            </a:r>
          </a:p>
        </p:txBody>
      </p:sp>
    </p:spTree>
    <p:extLst>
      <p:ext uri="{BB962C8B-B14F-4D97-AF65-F5344CB8AC3E}">
        <p14:creationId xmlns:p14="http://schemas.microsoft.com/office/powerpoint/2010/main" val="1717270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2863B-B928-4759-82D3-B70459BAD35D}"/>
              </a:ext>
            </a:extLst>
          </p:cNvPr>
          <p:cNvSpPr>
            <a:spLocks noGrp="1"/>
          </p:cNvSpPr>
          <p:nvPr>
            <p:ph type="title"/>
          </p:nvPr>
        </p:nvSpPr>
        <p:spPr/>
        <p:txBody>
          <a:bodyPr/>
          <a:lstStyle/>
          <a:p>
            <a:r>
              <a:rPr lang="en-US" dirty="0"/>
              <a:t>Specific Features for Regulated Industries</a:t>
            </a:r>
          </a:p>
        </p:txBody>
      </p:sp>
      <p:grpSp>
        <p:nvGrpSpPr>
          <p:cNvPr id="4" name="Group 3">
            <a:extLst>
              <a:ext uri="{FF2B5EF4-FFF2-40B4-BE49-F238E27FC236}">
                <a16:creationId xmlns:a16="http://schemas.microsoft.com/office/drawing/2014/main" id="{99993858-C648-4563-966B-C6367997A1F3}"/>
              </a:ext>
            </a:extLst>
          </p:cNvPr>
          <p:cNvGrpSpPr/>
          <p:nvPr/>
        </p:nvGrpSpPr>
        <p:grpSpPr>
          <a:xfrm>
            <a:off x="838200" y="1967721"/>
            <a:ext cx="3286125" cy="1971675"/>
            <a:chOff x="0" y="39687"/>
            <a:chExt cx="3286125" cy="1971675"/>
          </a:xfrm>
          <a:scene3d>
            <a:camera prst="orthographicFront"/>
            <a:lightRig rig="flat" dir="t"/>
          </a:scene3d>
        </p:grpSpPr>
        <p:sp>
          <p:nvSpPr>
            <p:cNvPr id="17" name="Rectangle 16">
              <a:extLst>
                <a:ext uri="{FF2B5EF4-FFF2-40B4-BE49-F238E27FC236}">
                  <a16:creationId xmlns:a16="http://schemas.microsoft.com/office/drawing/2014/main" id="{71F80664-8037-4BC8-B913-9BC2253AA429}"/>
                </a:ext>
              </a:extLst>
            </p:cNvPr>
            <p:cNvSpPr/>
            <p:nvPr/>
          </p:nvSpPr>
          <p:spPr>
            <a:xfrm>
              <a:off x="0" y="39687"/>
              <a:ext cx="3286125" cy="1971675"/>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8" name="TextBox 17">
              <a:extLst>
                <a:ext uri="{FF2B5EF4-FFF2-40B4-BE49-F238E27FC236}">
                  <a16:creationId xmlns:a16="http://schemas.microsoft.com/office/drawing/2014/main" id="{199705FB-9773-461E-94F0-CB72D4E83F6C}"/>
                </a:ext>
              </a:extLst>
            </p:cNvPr>
            <p:cNvSpPr txBox="1"/>
            <p:nvPr/>
          </p:nvSpPr>
          <p:spPr>
            <a:xfrm>
              <a:off x="0"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Auditability and end-to-end traceability</a:t>
              </a:r>
            </a:p>
          </p:txBody>
        </p:sp>
      </p:grpSp>
      <p:grpSp>
        <p:nvGrpSpPr>
          <p:cNvPr id="5" name="Group 4">
            <a:extLst>
              <a:ext uri="{FF2B5EF4-FFF2-40B4-BE49-F238E27FC236}">
                <a16:creationId xmlns:a16="http://schemas.microsoft.com/office/drawing/2014/main" id="{AA9C5EDC-E8D3-4AC9-BB56-375DA4877C06}"/>
              </a:ext>
            </a:extLst>
          </p:cNvPr>
          <p:cNvGrpSpPr/>
          <p:nvPr/>
        </p:nvGrpSpPr>
        <p:grpSpPr>
          <a:xfrm>
            <a:off x="4452937" y="1967721"/>
            <a:ext cx="3286125" cy="1971675"/>
            <a:chOff x="3614737" y="39687"/>
            <a:chExt cx="3286125" cy="1971675"/>
          </a:xfrm>
          <a:scene3d>
            <a:camera prst="orthographicFront"/>
            <a:lightRig rig="flat" dir="t"/>
          </a:scene3d>
        </p:grpSpPr>
        <p:sp>
          <p:nvSpPr>
            <p:cNvPr id="15" name="Rectangle 14">
              <a:extLst>
                <a:ext uri="{FF2B5EF4-FFF2-40B4-BE49-F238E27FC236}">
                  <a16:creationId xmlns:a16="http://schemas.microsoft.com/office/drawing/2014/main" id="{ED8A47E9-2B9A-4CD1-9569-E185CC1E3118}"/>
                </a:ext>
              </a:extLst>
            </p:cNvPr>
            <p:cNvSpPr/>
            <p:nvPr/>
          </p:nvSpPr>
          <p:spPr>
            <a:xfrm>
              <a:off x="3614737" y="39687"/>
              <a:ext cx="3286125" cy="1971675"/>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6" name="TextBox 15">
              <a:extLst>
                <a:ext uri="{FF2B5EF4-FFF2-40B4-BE49-F238E27FC236}">
                  <a16:creationId xmlns:a16="http://schemas.microsoft.com/office/drawing/2014/main" id="{E4A94BDB-CAA1-4D7E-9EB5-4E162993F07C}"/>
                </a:ext>
              </a:extLst>
            </p:cNvPr>
            <p:cNvSpPr txBox="1"/>
            <p:nvPr/>
          </p:nvSpPr>
          <p:spPr>
            <a:xfrm>
              <a:off x="3614737"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Privacy, Security</a:t>
              </a:r>
              <a:br>
                <a:rPr lang="en-US" sz="2800" kern="1200" dirty="0"/>
              </a:br>
              <a:r>
                <a:rPr lang="en-US" sz="2800" kern="1200" dirty="0"/>
                <a:t>baked in</a:t>
              </a:r>
            </a:p>
          </p:txBody>
        </p:sp>
      </p:grpSp>
      <p:grpSp>
        <p:nvGrpSpPr>
          <p:cNvPr id="6" name="Group 5">
            <a:extLst>
              <a:ext uri="{FF2B5EF4-FFF2-40B4-BE49-F238E27FC236}">
                <a16:creationId xmlns:a16="http://schemas.microsoft.com/office/drawing/2014/main" id="{9B1ED431-F2F1-4E73-A7F6-93F072DA6092}"/>
              </a:ext>
            </a:extLst>
          </p:cNvPr>
          <p:cNvGrpSpPr/>
          <p:nvPr/>
        </p:nvGrpSpPr>
        <p:grpSpPr>
          <a:xfrm>
            <a:off x="8067675" y="1967721"/>
            <a:ext cx="3286125" cy="1971675"/>
            <a:chOff x="7229475" y="39687"/>
            <a:chExt cx="3286125" cy="1971675"/>
          </a:xfrm>
          <a:scene3d>
            <a:camera prst="orthographicFront"/>
            <a:lightRig rig="flat" dir="t"/>
          </a:scene3d>
        </p:grpSpPr>
        <p:sp>
          <p:nvSpPr>
            <p:cNvPr id="13" name="Rectangle 12">
              <a:extLst>
                <a:ext uri="{FF2B5EF4-FFF2-40B4-BE49-F238E27FC236}">
                  <a16:creationId xmlns:a16="http://schemas.microsoft.com/office/drawing/2014/main" id="{C4870A2A-10AA-4283-9C77-2A78568BD79B}"/>
                </a:ext>
              </a:extLst>
            </p:cNvPr>
            <p:cNvSpPr/>
            <p:nvPr/>
          </p:nvSpPr>
          <p:spPr>
            <a:xfrm>
              <a:off x="7229475" y="39687"/>
              <a:ext cx="3286125" cy="1971675"/>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4" name="TextBox 13">
              <a:extLst>
                <a:ext uri="{FF2B5EF4-FFF2-40B4-BE49-F238E27FC236}">
                  <a16:creationId xmlns:a16="http://schemas.microsoft.com/office/drawing/2014/main" id="{AF7D0008-B2F1-4BCC-90A8-9341192F01E4}"/>
                </a:ext>
              </a:extLst>
            </p:cNvPr>
            <p:cNvSpPr txBox="1"/>
            <p:nvPr/>
          </p:nvSpPr>
          <p:spPr>
            <a:xfrm>
              <a:off x="7229475"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Generation of Compliance Documentation</a:t>
              </a:r>
            </a:p>
          </p:txBody>
        </p:sp>
      </p:grpSp>
      <p:grpSp>
        <p:nvGrpSpPr>
          <p:cNvPr id="7" name="Group 6">
            <a:extLst>
              <a:ext uri="{FF2B5EF4-FFF2-40B4-BE49-F238E27FC236}">
                <a16:creationId xmlns:a16="http://schemas.microsoft.com/office/drawing/2014/main" id="{1ADF958D-674E-4255-B67C-92B58AAAC48A}"/>
              </a:ext>
            </a:extLst>
          </p:cNvPr>
          <p:cNvGrpSpPr/>
          <p:nvPr/>
        </p:nvGrpSpPr>
        <p:grpSpPr>
          <a:xfrm>
            <a:off x="2645568" y="4268009"/>
            <a:ext cx="3286125" cy="1971675"/>
            <a:chOff x="1807368" y="2339975"/>
            <a:chExt cx="3286125" cy="1971675"/>
          </a:xfrm>
          <a:scene3d>
            <a:camera prst="orthographicFront"/>
            <a:lightRig rig="flat" dir="t"/>
          </a:scene3d>
        </p:grpSpPr>
        <p:sp>
          <p:nvSpPr>
            <p:cNvPr id="11" name="Rectangle 10">
              <a:extLst>
                <a:ext uri="{FF2B5EF4-FFF2-40B4-BE49-F238E27FC236}">
                  <a16:creationId xmlns:a16="http://schemas.microsoft.com/office/drawing/2014/main" id="{BF335972-C0E5-48AD-BE53-D57776F61E70}"/>
                </a:ext>
              </a:extLst>
            </p:cNvPr>
            <p:cNvSpPr/>
            <p:nvPr/>
          </p:nvSpPr>
          <p:spPr>
            <a:xfrm>
              <a:off x="1807368" y="2339975"/>
              <a:ext cx="3286125" cy="1971675"/>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2" name="TextBox 11">
              <a:extLst>
                <a:ext uri="{FF2B5EF4-FFF2-40B4-BE49-F238E27FC236}">
                  <a16:creationId xmlns:a16="http://schemas.microsoft.com/office/drawing/2014/main" id="{D39CCF1D-14B9-479B-8A38-BBBB5CB0B5CA}"/>
                </a:ext>
              </a:extLst>
            </p:cNvPr>
            <p:cNvSpPr txBox="1"/>
            <p:nvPr/>
          </p:nvSpPr>
          <p:spPr>
            <a:xfrm>
              <a:off x="1807368"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Workflows &amp; Electronic Signatures</a:t>
              </a:r>
            </a:p>
          </p:txBody>
        </p:sp>
      </p:grpSp>
      <p:grpSp>
        <p:nvGrpSpPr>
          <p:cNvPr id="8" name="Group 7">
            <a:extLst>
              <a:ext uri="{FF2B5EF4-FFF2-40B4-BE49-F238E27FC236}">
                <a16:creationId xmlns:a16="http://schemas.microsoft.com/office/drawing/2014/main" id="{C35E382E-BECD-46CA-A616-D6AE0D7FFA40}"/>
              </a:ext>
            </a:extLst>
          </p:cNvPr>
          <p:cNvGrpSpPr/>
          <p:nvPr/>
        </p:nvGrpSpPr>
        <p:grpSpPr>
          <a:xfrm>
            <a:off x="6260306" y="4268009"/>
            <a:ext cx="3286125" cy="1971675"/>
            <a:chOff x="5422106" y="2339975"/>
            <a:chExt cx="3286125" cy="1971675"/>
          </a:xfrm>
          <a:scene3d>
            <a:camera prst="orthographicFront"/>
            <a:lightRig rig="flat" dir="t"/>
          </a:scene3d>
        </p:grpSpPr>
        <p:sp>
          <p:nvSpPr>
            <p:cNvPr id="9" name="Rectangle 8">
              <a:extLst>
                <a:ext uri="{FF2B5EF4-FFF2-40B4-BE49-F238E27FC236}">
                  <a16:creationId xmlns:a16="http://schemas.microsoft.com/office/drawing/2014/main" id="{F6749A23-3167-48F0-9DBA-234BFADD90B8}"/>
                </a:ext>
              </a:extLst>
            </p:cNvPr>
            <p:cNvSpPr/>
            <p:nvPr/>
          </p:nvSpPr>
          <p:spPr>
            <a:xfrm>
              <a:off x="5422106" y="2339975"/>
              <a:ext cx="3286125" cy="1971675"/>
            </a:xfrm>
            <a:prstGeom prst="rect">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10" name="TextBox 9">
              <a:extLst>
                <a:ext uri="{FF2B5EF4-FFF2-40B4-BE49-F238E27FC236}">
                  <a16:creationId xmlns:a16="http://schemas.microsoft.com/office/drawing/2014/main" id="{BAB1BB1C-3276-435C-BBA2-16D26E691F8C}"/>
                </a:ext>
              </a:extLst>
            </p:cNvPr>
            <p:cNvSpPr txBox="1"/>
            <p:nvPr/>
          </p:nvSpPr>
          <p:spPr>
            <a:xfrm>
              <a:off x="5422106"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Risk </a:t>
              </a:r>
              <a:r>
                <a:rPr lang="en-US" sz="2800" kern="1200"/>
                <a:t>Analysis and Management</a:t>
              </a:r>
              <a:endParaRPr lang="en-US" sz="2800" kern="1200" dirty="0"/>
            </a:p>
          </p:txBody>
        </p:sp>
      </p:grpSp>
    </p:spTree>
    <p:extLst>
      <p:ext uri="{BB962C8B-B14F-4D97-AF65-F5344CB8AC3E}">
        <p14:creationId xmlns:p14="http://schemas.microsoft.com/office/powerpoint/2010/main" val="4113358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309DD6-E68B-4811-B1A2-760B0FC85FCE}"/>
              </a:ext>
            </a:extLst>
          </p:cNvPr>
          <p:cNvSpPr>
            <a:spLocks noGrp="1"/>
          </p:cNvSpPr>
          <p:nvPr>
            <p:ph type="title"/>
          </p:nvPr>
        </p:nvSpPr>
        <p:spPr/>
        <p:txBody>
          <a:bodyPr/>
          <a:lstStyle/>
          <a:p>
            <a:r>
              <a:rPr lang="en-US" dirty="0"/>
              <a:t>Bridging Between Agile and Compliance</a:t>
            </a:r>
          </a:p>
        </p:txBody>
      </p:sp>
      <p:sp>
        <p:nvSpPr>
          <p:cNvPr id="6" name="Rectangle 5">
            <a:extLst>
              <a:ext uri="{FF2B5EF4-FFF2-40B4-BE49-F238E27FC236}">
                <a16:creationId xmlns:a16="http://schemas.microsoft.com/office/drawing/2014/main" id="{CB16E572-C5D8-4718-B75C-A5722C7A3ADF}"/>
              </a:ext>
            </a:extLst>
          </p:cNvPr>
          <p:cNvSpPr/>
          <p:nvPr/>
        </p:nvSpPr>
        <p:spPr>
          <a:xfrm>
            <a:off x="7662908" y="2024111"/>
            <a:ext cx="3842551" cy="3941685"/>
          </a:xfrm>
          <a:prstGeom prst="rect">
            <a:avLst/>
          </a:prstGeom>
          <a:solidFill>
            <a:srgbClr val="F2F2F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Kanit" panose="020B0604020202020204" charset="-34"/>
              <a:cs typeface="Kanit" panose="020B0604020202020204" charset="-34"/>
            </a:endParaRPr>
          </a:p>
        </p:txBody>
      </p:sp>
      <p:sp>
        <p:nvSpPr>
          <p:cNvPr id="7" name="Rectangle 6">
            <a:extLst>
              <a:ext uri="{FF2B5EF4-FFF2-40B4-BE49-F238E27FC236}">
                <a16:creationId xmlns:a16="http://schemas.microsoft.com/office/drawing/2014/main" id="{1BC5F740-2576-4458-AC36-A2D2E9E02434}"/>
              </a:ext>
            </a:extLst>
          </p:cNvPr>
          <p:cNvSpPr/>
          <p:nvPr/>
        </p:nvSpPr>
        <p:spPr>
          <a:xfrm>
            <a:off x="942511" y="2024111"/>
            <a:ext cx="3842551" cy="3941685"/>
          </a:xfrm>
          <a:prstGeom prst="rect">
            <a:avLst/>
          </a:prstGeom>
          <a:solidFill>
            <a:srgbClr val="F2F2F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Kanit" panose="020B0604020202020204" charset="-34"/>
              <a:cs typeface="Kanit" panose="020B0604020202020204" charset="-34"/>
            </a:endParaRPr>
          </a:p>
        </p:txBody>
      </p:sp>
      <p:sp>
        <p:nvSpPr>
          <p:cNvPr id="8" name="TextBox 7">
            <a:extLst>
              <a:ext uri="{FF2B5EF4-FFF2-40B4-BE49-F238E27FC236}">
                <a16:creationId xmlns:a16="http://schemas.microsoft.com/office/drawing/2014/main" id="{035EAD34-EB23-48E7-BB56-1096CE2F052B}"/>
              </a:ext>
            </a:extLst>
          </p:cNvPr>
          <p:cNvSpPr txBox="1"/>
          <p:nvPr/>
        </p:nvSpPr>
        <p:spPr>
          <a:xfrm>
            <a:off x="958787" y="1597981"/>
            <a:ext cx="3844031" cy="369332"/>
          </a:xfrm>
          <a:prstGeom prst="rect">
            <a:avLst/>
          </a:prstGeom>
          <a:noFill/>
        </p:spPr>
        <p:txBody>
          <a:bodyPr wrap="square" rtlCol="0">
            <a:spAutoFit/>
          </a:bodyPr>
          <a:lstStyle/>
          <a:p>
            <a:pPr algn="ctr"/>
            <a:r>
              <a:rPr lang="en-US" sz="1800" dirty="0">
                <a:latin typeface="Kanit" panose="020B0604020202020204" charset="-34"/>
                <a:cs typeface="Kanit" panose="020B0604020202020204" charset="-34"/>
              </a:rPr>
              <a:t>Support for Regulated Processes</a:t>
            </a:r>
          </a:p>
        </p:txBody>
      </p:sp>
      <p:sp>
        <p:nvSpPr>
          <p:cNvPr id="9" name="TextBox 8">
            <a:extLst>
              <a:ext uri="{FF2B5EF4-FFF2-40B4-BE49-F238E27FC236}">
                <a16:creationId xmlns:a16="http://schemas.microsoft.com/office/drawing/2014/main" id="{5F066A93-190E-4A2A-8ADE-AF2B003DF899}"/>
              </a:ext>
            </a:extLst>
          </p:cNvPr>
          <p:cNvSpPr txBox="1"/>
          <p:nvPr/>
        </p:nvSpPr>
        <p:spPr>
          <a:xfrm>
            <a:off x="7717657" y="1605444"/>
            <a:ext cx="3844031" cy="369332"/>
          </a:xfrm>
          <a:prstGeom prst="rect">
            <a:avLst/>
          </a:prstGeom>
          <a:noFill/>
        </p:spPr>
        <p:txBody>
          <a:bodyPr wrap="square" rtlCol="0">
            <a:spAutoFit/>
          </a:bodyPr>
          <a:lstStyle/>
          <a:p>
            <a:pPr algn="ctr"/>
            <a:r>
              <a:rPr lang="en-US" sz="1800" dirty="0">
                <a:latin typeface="Kanit" panose="020B0604020202020204" charset="-34"/>
                <a:cs typeface="Kanit" panose="020B0604020202020204" charset="-34"/>
              </a:rPr>
              <a:t>Modern, Agile Processes</a:t>
            </a:r>
          </a:p>
        </p:txBody>
      </p:sp>
      <p:sp>
        <p:nvSpPr>
          <p:cNvPr id="10" name="Arrow: Left-Right 9">
            <a:extLst>
              <a:ext uri="{FF2B5EF4-FFF2-40B4-BE49-F238E27FC236}">
                <a16:creationId xmlns:a16="http://schemas.microsoft.com/office/drawing/2014/main" id="{2F6E597F-ABF8-46C7-8B47-4394D24B9407}"/>
              </a:ext>
            </a:extLst>
          </p:cNvPr>
          <p:cNvSpPr/>
          <p:nvPr/>
        </p:nvSpPr>
        <p:spPr>
          <a:xfrm>
            <a:off x="1793289" y="2521258"/>
            <a:ext cx="8549196" cy="488272"/>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62CE4BC-5516-4348-BCCD-1640AA2A2CA4}"/>
              </a:ext>
            </a:extLst>
          </p:cNvPr>
          <p:cNvSpPr txBox="1"/>
          <p:nvPr/>
        </p:nvSpPr>
        <p:spPr>
          <a:xfrm>
            <a:off x="1242872" y="3360199"/>
            <a:ext cx="3240350"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Kanit" panose="020B0604020202020204" charset="-34"/>
                <a:cs typeface="Kanit" panose="020B0604020202020204" charset="-34"/>
              </a:rPr>
              <a:t>Baselining</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Risk Management</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Electronic Signatures</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Data Privacy</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Compliance</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Workflow</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Requirements Mgt</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On-Premise</a:t>
            </a:r>
          </a:p>
        </p:txBody>
      </p:sp>
      <p:sp>
        <p:nvSpPr>
          <p:cNvPr id="13" name="TextBox 12">
            <a:extLst>
              <a:ext uri="{FF2B5EF4-FFF2-40B4-BE49-F238E27FC236}">
                <a16:creationId xmlns:a16="http://schemas.microsoft.com/office/drawing/2014/main" id="{2530D1D9-FCCC-4546-B38A-A1D311491C4B}"/>
              </a:ext>
            </a:extLst>
          </p:cNvPr>
          <p:cNvSpPr txBox="1"/>
          <p:nvPr/>
        </p:nvSpPr>
        <p:spPr>
          <a:xfrm>
            <a:off x="8035770" y="3338333"/>
            <a:ext cx="3240350"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Kanit" panose="020B0604020202020204" charset="-34"/>
                <a:cs typeface="Kanit" panose="020B0604020202020204" charset="-34"/>
              </a:rPr>
              <a:t>CI / CD</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Scrum</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Kanban</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Scaled Agile</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DevOps</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Distributed Teams</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Remote Working</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Cloud-Based</a:t>
            </a:r>
          </a:p>
        </p:txBody>
      </p:sp>
      <p:pic>
        <p:nvPicPr>
          <p:cNvPr id="3" name="Picture 2">
            <a:extLst>
              <a:ext uri="{FF2B5EF4-FFF2-40B4-BE49-F238E27FC236}">
                <a16:creationId xmlns:a16="http://schemas.microsoft.com/office/drawing/2014/main" id="{E65B1D61-A6B2-4BD4-B708-B29D3E63758F}"/>
              </a:ext>
            </a:extLst>
          </p:cNvPr>
          <p:cNvPicPr>
            <a:picLocks noChangeAspect="1"/>
          </p:cNvPicPr>
          <p:nvPr/>
        </p:nvPicPr>
        <p:blipFill>
          <a:blip r:embed="rId2"/>
          <a:stretch>
            <a:fillRect/>
          </a:stretch>
        </p:blipFill>
        <p:spPr>
          <a:xfrm>
            <a:off x="5091384" y="3113677"/>
            <a:ext cx="2315556" cy="786000"/>
          </a:xfrm>
          <a:prstGeom prst="rect">
            <a:avLst/>
          </a:prstGeom>
        </p:spPr>
      </p:pic>
    </p:spTree>
    <p:extLst>
      <p:ext uri="{BB962C8B-B14F-4D97-AF65-F5344CB8AC3E}">
        <p14:creationId xmlns:p14="http://schemas.microsoft.com/office/powerpoint/2010/main" val="194365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Who Are We?</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9271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5FFA-C885-48B1-9811-45E3B39CF8B1}"/>
              </a:ext>
            </a:extLst>
          </p:cNvPr>
          <p:cNvSpPr>
            <a:spLocks noGrp="1"/>
          </p:cNvSpPr>
          <p:nvPr>
            <p:ph type="title"/>
          </p:nvPr>
        </p:nvSpPr>
        <p:spPr/>
        <p:txBody>
          <a:bodyPr/>
          <a:lstStyle/>
          <a:p>
            <a:r>
              <a:rPr lang="en-US" dirty="0"/>
              <a:t>What Do Our Customers Say?</a:t>
            </a:r>
          </a:p>
        </p:txBody>
      </p:sp>
      <p:sp>
        <p:nvSpPr>
          <p:cNvPr id="4" name="Rectangle 3">
            <a:extLst>
              <a:ext uri="{FF2B5EF4-FFF2-40B4-BE49-F238E27FC236}">
                <a16:creationId xmlns:a16="http://schemas.microsoft.com/office/drawing/2014/main" id="{2F52F702-3FBD-45F7-B7D3-0EFB0DE93961}"/>
              </a:ext>
            </a:extLst>
          </p:cNvPr>
          <p:cNvSpPr/>
          <p:nvPr/>
        </p:nvSpPr>
        <p:spPr>
          <a:xfrm>
            <a:off x="1118587" y="1884185"/>
            <a:ext cx="9703294" cy="2031325"/>
          </a:xfrm>
          <a:prstGeom prst="rect">
            <a:avLst/>
          </a:prstGeom>
        </p:spPr>
        <p:txBody>
          <a:bodyPr wrap="square">
            <a:spAutoFit/>
          </a:bodyPr>
          <a:lstStyle/>
          <a:p>
            <a:pPr algn="ctr"/>
            <a:r>
              <a:rPr lang="en-US" dirty="0">
                <a:latin typeface="+mj-lt"/>
              </a:rPr>
              <a:t>Working with enterprise software in the Finance/Accounting area, I open many support tickets for issues. This time, it's different. I just had to let your team know what a great product </a:t>
            </a:r>
            <a:r>
              <a:rPr lang="en-US" dirty="0" err="1">
                <a:latin typeface="+mj-lt"/>
              </a:rPr>
              <a:t>Spira</a:t>
            </a:r>
            <a:r>
              <a:rPr lang="en-US" dirty="0">
                <a:latin typeface="+mj-lt"/>
              </a:rPr>
              <a:t> is. We mostly need to perform manual tests of key system controls during the SaaS provider's upgrades throughout the year. I'm still learning the product. But, *every single time* I've thought "gee, I bet it doesn't do [fill in blank]," I'm proven wrong. Not only have I not experienced any pain points, but it's almost fun to use such a well-designed product that lets me get to work and get my job done efficiently. So, thank you.</a:t>
            </a:r>
          </a:p>
          <a:p>
            <a:pPr algn="ctr"/>
            <a:r>
              <a:rPr lang="en-US" dirty="0">
                <a:latin typeface="+mj-lt"/>
              </a:rPr>
              <a:t> </a:t>
            </a:r>
            <a:r>
              <a:rPr lang="en-US" b="1" i="1" dirty="0">
                <a:latin typeface="+mj-lt"/>
              </a:rPr>
              <a:t>	- Michael Aust, </a:t>
            </a:r>
            <a:r>
              <a:rPr lang="en-US" i="1" dirty="0">
                <a:latin typeface="+mj-lt"/>
              </a:rPr>
              <a:t>Plenty Unlimited Inc.</a:t>
            </a:r>
          </a:p>
        </p:txBody>
      </p:sp>
      <p:grpSp>
        <p:nvGrpSpPr>
          <p:cNvPr id="13" name="Group 12">
            <a:extLst>
              <a:ext uri="{FF2B5EF4-FFF2-40B4-BE49-F238E27FC236}">
                <a16:creationId xmlns:a16="http://schemas.microsoft.com/office/drawing/2014/main" id="{A660C974-89C2-46ED-A7C5-00FD55A6FF15}"/>
              </a:ext>
            </a:extLst>
          </p:cNvPr>
          <p:cNvGrpSpPr/>
          <p:nvPr/>
        </p:nvGrpSpPr>
        <p:grpSpPr>
          <a:xfrm>
            <a:off x="630315" y="1152194"/>
            <a:ext cx="10723484" cy="1323439"/>
            <a:chOff x="630315" y="1152194"/>
            <a:chExt cx="10723484" cy="1323439"/>
          </a:xfrm>
        </p:grpSpPr>
        <p:cxnSp>
          <p:nvCxnSpPr>
            <p:cNvPr id="5" name="Straight Connector 4">
              <a:extLst>
                <a:ext uri="{FF2B5EF4-FFF2-40B4-BE49-F238E27FC236}">
                  <a16:creationId xmlns:a16="http://schemas.microsoft.com/office/drawing/2014/main" id="{3FB0783E-C11A-4059-9EF2-20C521541332}"/>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303901-34BF-49E6-BDF2-B372757D1481}"/>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F51E1-2742-46B2-A7CE-737D6A569B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4" name="Group 13">
            <a:extLst>
              <a:ext uri="{FF2B5EF4-FFF2-40B4-BE49-F238E27FC236}">
                <a16:creationId xmlns:a16="http://schemas.microsoft.com/office/drawing/2014/main" id="{0320B3C0-BE6F-4758-8F29-C53B6B485460}"/>
              </a:ext>
            </a:extLst>
          </p:cNvPr>
          <p:cNvGrpSpPr/>
          <p:nvPr/>
        </p:nvGrpSpPr>
        <p:grpSpPr>
          <a:xfrm>
            <a:off x="631793" y="3701570"/>
            <a:ext cx="10723484" cy="1323439"/>
            <a:chOff x="630315" y="1152194"/>
            <a:chExt cx="10723484" cy="1323439"/>
          </a:xfrm>
        </p:grpSpPr>
        <p:cxnSp>
          <p:nvCxnSpPr>
            <p:cNvPr id="15" name="Straight Connector 14">
              <a:extLst>
                <a:ext uri="{FF2B5EF4-FFF2-40B4-BE49-F238E27FC236}">
                  <a16:creationId xmlns:a16="http://schemas.microsoft.com/office/drawing/2014/main" id="{2F442B63-B7C2-479E-AA1A-F721363C1AC5}"/>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FD9BBB-0F5A-4051-AF86-F92667554F3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CA2963-307D-42C5-954B-FF12DA6896DD}"/>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8" name="Group 17">
            <a:extLst>
              <a:ext uri="{FF2B5EF4-FFF2-40B4-BE49-F238E27FC236}">
                <a16:creationId xmlns:a16="http://schemas.microsoft.com/office/drawing/2014/main" id="{E16C02FA-4396-4A29-8865-DF7929CFB252}"/>
              </a:ext>
            </a:extLst>
          </p:cNvPr>
          <p:cNvGrpSpPr/>
          <p:nvPr/>
        </p:nvGrpSpPr>
        <p:grpSpPr>
          <a:xfrm>
            <a:off x="640671" y="5763914"/>
            <a:ext cx="10723484" cy="1323439"/>
            <a:chOff x="630315" y="1152194"/>
            <a:chExt cx="10723484" cy="1323439"/>
          </a:xfrm>
        </p:grpSpPr>
        <p:cxnSp>
          <p:nvCxnSpPr>
            <p:cNvPr id="19" name="Straight Connector 18">
              <a:extLst>
                <a:ext uri="{FF2B5EF4-FFF2-40B4-BE49-F238E27FC236}">
                  <a16:creationId xmlns:a16="http://schemas.microsoft.com/office/drawing/2014/main" id="{A80FDF59-369E-4090-B36C-564872A79254}"/>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7FD5F-B325-4B0A-9661-DE2AA124A21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379378-2CC5-4E47-BA82-C1DF94C958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30" name="Rectangle 29">
            <a:extLst>
              <a:ext uri="{FF2B5EF4-FFF2-40B4-BE49-F238E27FC236}">
                <a16:creationId xmlns:a16="http://schemas.microsoft.com/office/drawing/2014/main" id="{8A8D70C6-22E9-43E3-8EBA-C8DA03CF7EEF}"/>
              </a:ext>
            </a:extLst>
          </p:cNvPr>
          <p:cNvSpPr/>
          <p:nvPr/>
        </p:nvSpPr>
        <p:spPr>
          <a:xfrm>
            <a:off x="1120067" y="4347319"/>
            <a:ext cx="9703294" cy="1754326"/>
          </a:xfrm>
          <a:prstGeom prst="rect">
            <a:avLst/>
          </a:prstGeom>
        </p:spPr>
        <p:txBody>
          <a:bodyPr wrap="square">
            <a:spAutoFit/>
          </a:bodyPr>
          <a:lstStyle/>
          <a:p>
            <a:pPr algn="ctr"/>
            <a:r>
              <a:rPr lang="en-US" dirty="0">
                <a:latin typeface="+mj-lt"/>
              </a:rPr>
              <a:t>The Customer Service is always quick and efficient to answers questions or issues, which have been few in the 4 years we have been on the product. They continue to develop new features and add to the base product, which is only helping it to grow and stay current with the latest development trends. I love that we have a turn-key solution hosted for us at an affordable price, something no other product we looked at could provide us for the money we had to spend. </a:t>
            </a:r>
          </a:p>
          <a:p>
            <a:pPr algn="ctr"/>
            <a:r>
              <a:rPr lang="en-US" b="1" i="1" dirty="0">
                <a:latin typeface="+mj-lt"/>
              </a:rPr>
              <a:t>	- Vanessa Smith, </a:t>
            </a:r>
            <a:r>
              <a:rPr lang="en-US" i="1" dirty="0">
                <a:latin typeface="+mj-lt"/>
              </a:rPr>
              <a:t>Advent Health</a:t>
            </a:r>
          </a:p>
        </p:txBody>
      </p:sp>
    </p:spTree>
    <p:extLst>
      <p:ext uri="{BB962C8B-B14F-4D97-AF65-F5344CB8AC3E}">
        <p14:creationId xmlns:p14="http://schemas.microsoft.com/office/powerpoint/2010/main" val="2729888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5A5A-178E-4FF6-AB8D-F905ADD389E2}"/>
              </a:ext>
            </a:extLst>
          </p:cNvPr>
          <p:cNvSpPr>
            <a:spLocks noGrp="1"/>
          </p:cNvSpPr>
          <p:nvPr>
            <p:ph type="title"/>
          </p:nvPr>
        </p:nvSpPr>
        <p:spPr/>
        <p:txBody>
          <a:bodyPr/>
          <a:lstStyle/>
          <a:p>
            <a:r>
              <a:rPr lang="en-US" dirty="0"/>
              <a:t>What People Say</a:t>
            </a:r>
          </a:p>
        </p:txBody>
      </p:sp>
      <p:pic>
        <p:nvPicPr>
          <p:cNvPr id="7" name="Picture 6">
            <a:extLst>
              <a:ext uri="{FF2B5EF4-FFF2-40B4-BE49-F238E27FC236}">
                <a16:creationId xmlns:a16="http://schemas.microsoft.com/office/drawing/2014/main" id="{D6841414-1D13-4CAE-BCE1-86B943AC8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954"/>
          </a:xfrm>
          <a:prstGeom prst="rect">
            <a:avLst/>
          </a:prstGeom>
          <a:ln>
            <a:solidFill>
              <a:srgbClr val="586E75"/>
            </a:solidFill>
          </a:ln>
        </p:spPr>
      </p:pic>
    </p:spTree>
    <p:extLst>
      <p:ext uri="{BB962C8B-B14F-4D97-AF65-F5344CB8AC3E}">
        <p14:creationId xmlns:p14="http://schemas.microsoft.com/office/powerpoint/2010/main" val="2829768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67622B-A667-374A-99E0-EC7D05E505A4}"/>
              </a:ext>
            </a:extLst>
          </p:cNvPr>
          <p:cNvSpPr>
            <a:spLocks noGrp="1"/>
          </p:cNvSpPr>
          <p:nvPr>
            <p:ph type="title"/>
          </p:nvPr>
        </p:nvSpPr>
        <p:spPr>
          <a:xfrm>
            <a:off x="540690" y="365125"/>
            <a:ext cx="10813111" cy="1325600"/>
          </a:xfrm>
          <a:effectLst/>
        </p:spPr>
        <p:txBody>
          <a:bodyPr/>
          <a:lstStyle/>
          <a:p>
            <a:r>
              <a:rPr lang="fr-FR" spc="-150" dirty="0"/>
              <a:t>Compliance </a:t>
            </a:r>
            <a:r>
              <a:rPr lang="en-US" spc="-150" dirty="0"/>
              <a:t>with</a:t>
            </a:r>
            <a:r>
              <a:rPr lang="fr-FR" spc="-150" dirty="0"/>
              <a:t> International Standards</a:t>
            </a:r>
          </a:p>
        </p:txBody>
      </p:sp>
      <p:pic>
        <p:nvPicPr>
          <p:cNvPr id="2052" name="Picture 4" descr="Norme 21 CFR Part 11, le guide COMPLET pour les industriels">
            <a:extLst>
              <a:ext uri="{FF2B5EF4-FFF2-40B4-BE49-F238E27FC236}">
                <a16:creationId xmlns:a16="http://schemas.microsoft.com/office/drawing/2014/main" id="{FC93B4C5-B375-2D4C-ACAE-7B6CA6F90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61" y="2010939"/>
            <a:ext cx="1606248" cy="101193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e 7">
            <a:extLst>
              <a:ext uri="{FF2B5EF4-FFF2-40B4-BE49-F238E27FC236}">
                <a16:creationId xmlns:a16="http://schemas.microsoft.com/office/drawing/2014/main" id="{709DACE0-FFD3-6D4E-94F5-AE302504EFAF}"/>
              </a:ext>
            </a:extLst>
          </p:cNvPr>
          <p:cNvGrpSpPr/>
          <p:nvPr/>
        </p:nvGrpSpPr>
        <p:grpSpPr>
          <a:xfrm>
            <a:off x="2174627" y="1992966"/>
            <a:ext cx="3414776" cy="1012368"/>
            <a:chOff x="2477200" y="2000463"/>
            <a:chExt cx="2267600" cy="655984"/>
          </a:xfrm>
        </p:grpSpPr>
        <p:pic>
          <p:nvPicPr>
            <p:cNvPr id="7" name="Image 6">
              <a:extLst>
                <a:ext uri="{FF2B5EF4-FFF2-40B4-BE49-F238E27FC236}">
                  <a16:creationId xmlns:a16="http://schemas.microsoft.com/office/drawing/2014/main" id="{873FE71D-ADFC-0D4A-8F48-21940E8E4873}"/>
                </a:ext>
              </a:extLst>
            </p:cNvPr>
            <p:cNvPicPr>
              <a:picLocks noChangeAspect="1"/>
            </p:cNvPicPr>
            <p:nvPr/>
          </p:nvPicPr>
          <p:blipFill>
            <a:blip r:embed="rId3"/>
            <a:stretch>
              <a:fillRect/>
            </a:stretch>
          </p:blipFill>
          <p:spPr>
            <a:xfrm>
              <a:off x="2477200" y="2000463"/>
              <a:ext cx="2267600" cy="655984"/>
            </a:xfrm>
            <a:prstGeom prst="rect">
              <a:avLst/>
            </a:prstGeom>
          </p:spPr>
        </p:pic>
        <p:sp>
          <p:nvSpPr>
            <p:cNvPr id="6" name="ZoneTexte 5">
              <a:extLst>
                <a:ext uri="{FF2B5EF4-FFF2-40B4-BE49-F238E27FC236}">
                  <a16:creationId xmlns:a16="http://schemas.microsoft.com/office/drawing/2014/main" id="{E002736B-C33D-2E47-B5D7-FBD835DE197F}"/>
                </a:ext>
              </a:extLst>
            </p:cNvPr>
            <p:cNvSpPr txBox="1"/>
            <p:nvPr/>
          </p:nvSpPr>
          <p:spPr>
            <a:xfrm>
              <a:off x="3631355" y="2012108"/>
              <a:ext cx="922874" cy="618358"/>
            </a:xfrm>
            <a:prstGeom prst="rect">
              <a:avLst/>
            </a:prstGeom>
            <a:solidFill>
              <a:schemeClr val="lt2"/>
            </a:solidFill>
          </p:spPr>
          <p:txBody>
            <a:bodyPr wrap="square" rtlCol="0">
              <a:spAutoFit/>
            </a:bodyPr>
            <a:lstStyle/>
            <a:p>
              <a:r>
                <a:rPr lang="fr-FR" sz="1867" spc="-133" dirty="0" err="1">
                  <a:solidFill>
                    <a:schemeClr val="accent3">
                      <a:lumMod val="50000"/>
                    </a:schemeClr>
                  </a:solidFill>
                  <a:latin typeface="Josefin Sans" pitchFamily="2" charset="77"/>
                  <a:cs typeface="Damascus" pitchFamily="2" charset="-78"/>
                </a:rPr>
                <a:t>EudraLex</a:t>
              </a:r>
              <a:br>
                <a:rPr lang="fr-FR" sz="1867" spc="-133" dirty="0">
                  <a:solidFill>
                    <a:schemeClr val="accent3">
                      <a:lumMod val="50000"/>
                    </a:schemeClr>
                  </a:solidFill>
                  <a:latin typeface="Josefin Sans" pitchFamily="2" charset="77"/>
                  <a:cs typeface="Damascus" pitchFamily="2" charset="-78"/>
                </a:rPr>
              </a:br>
              <a:r>
                <a:rPr lang="fr-FR" sz="1867" spc="-133" dirty="0">
                  <a:solidFill>
                    <a:schemeClr val="accent3">
                      <a:lumMod val="50000"/>
                    </a:schemeClr>
                  </a:solidFill>
                  <a:latin typeface="Josefin Sans" pitchFamily="2" charset="77"/>
                  <a:cs typeface="Damascus" pitchFamily="2" charset="-78"/>
                </a:rPr>
                <a:t>Volume 4</a:t>
              </a:r>
              <a:br>
                <a:rPr lang="fr-FR" sz="1867" spc="-133" dirty="0">
                  <a:solidFill>
                    <a:schemeClr val="accent3">
                      <a:lumMod val="50000"/>
                    </a:schemeClr>
                  </a:solidFill>
                  <a:latin typeface="Josefin Sans" pitchFamily="2" charset="77"/>
                  <a:cs typeface="Damascus" pitchFamily="2" charset="-78"/>
                </a:rPr>
              </a:br>
              <a:r>
                <a:rPr lang="fr-FR" sz="1867" spc="-133" dirty="0">
                  <a:solidFill>
                    <a:schemeClr val="accent3">
                      <a:lumMod val="50000"/>
                    </a:schemeClr>
                  </a:solidFill>
                  <a:latin typeface="Josefin Sans" pitchFamily="2" charset="77"/>
                  <a:cs typeface="Damascus" pitchFamily="2" charset="-78"/>
                </a:rPr>
                <a:t>Part I &amp; II</a:t>
              </a:r>
            </a:p>
          </p:txBody>
        </p:sp>
      </p:grpSp>
      <p:pic>
        <p:nvPicPr>
          <p:cNvPr id="2056" name="Picture 8" descr="CERTIFICATION ISO 9001 | SMQ | Qualité | Management de la Qualité">
            <a:extLst>
              <a:ext uri="{FF2B5EF4-FFF2-40B4-BE49-F238E27FC236}">
                <a16:creationId xmlns:a16="http://schemas.microsoft.com/office/drawing/2014/main" id="{8F97032C-06BC-F74D-AF55-AE9679A7A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1749" y="1817863"/>
            <a:ext cx="1328928" cy="13289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udit pour ISO13485 fournisseurs dispositifs médicaux| Cplus">
            <a:extLst>
              <a:ext uri="{FF2B5EF4-FFF2-40B4-BE49-F238E27FC236}">
                <a16:creationId xmlns:a16="http://schemas.microsoft.com/office/drawing/2014/main" id="{D7243000-374C-CD4B-802A-EB7EFE232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8092" y="1906330"/>
            <a:ext cx="1187861" cy="111944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a sécurité chez Ping Identity">
            <a:extLst>
              <a:ext uri="{FF2B5EF4-FFF2-40B4-BE49-F238E27FC236}">
                <a16:creationId xmlns:a16="http://schemas.microsoft.com/office/drawing/2014/main" id="{5039BB53-2AC9-4348-AB79-9D30BE62A2B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857" r="15615"/>
          <a:stretch/>
        </p:blipFill>
        <p:spPr bwMode="auto">
          <a:xfrm>
            <a:off x="8784835" y="1744242"/>
            <a:ext cx="1325600" cy="143041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e 10">
            <a:extLst>
              <a:ext uri="{FF2B5EF4-FFF2-40B4-BE49-F238E27FC236}">
                <a16:creationId xmlns:a16="http://schemas.microsoft.com/office/drawing/2014/main" id="{DD94C362-1A10-2542-A0F0-AAEC3EAB6A60}"/>
              </a:ext>
            </a:extLst>
          </p:cNvPr>
          <p:cNvGrpSpPr/>
          <p:nvPr/>
        </p:nvGrpSpPr>
        <p:grpSpPr>
          <a:xfrm>
            <a:off x="458262" y="3969765"/>
            <a:ext cx="1664533" cy="1279120"/>
            <a:chOff x="2677200" y="2629719"/>
            <a:chExt cx="1248400" cy="959340"/>
          </a:xfrm>
        </p:grpSpPr>
        <p:pic>
          <p:nvPicPr>
            <p:cNvPr id="18" name="Picture 4" descr="Norme 21 CFR Part 11, le guide COMPLET pour les industriels">
              <a:extLst>
                <a:ext uri="{FF2B5EF4-FFF2-40B4-BE49-F238E27FC236}">
                  <a16:creationId xmlns:a16="http://schemas.microsoft.com/office/drawing/2014/main" id="{60EF8A41-9D5F-9B42-B418-9B34F9863C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3093"/>
            <a:stretch/>
          </p:blipFill>
          <p:spPr bwMode="auto">
            <a:xfrm>
              <a:off x="2677200" y="2629719"/>
              <a:ext cx="1205200" cy="508010"/>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29C636B1-3D58-894F-9E24-BC075096D345}"/>
                </a:ext>
              </a:extLst>
            </p:cNvPr>
            <p:cNvSpPr txBox="1"/>
            <p:nvPr/>
          </p:nvSpPr>
          <p:spPr>
            <a:xfrm>
              <a:off x="2677200" y="3088826"/>
              <a:ext cx="1248400" cy="500233"/>
            </a:xfrm>
            <a:prstGeom prst="rect">
              <a:avLst/>
            </a:prstGeom>
            <a:noFill/>
          </p:spPr>
          <p:txBody>
            <a:bodyPr wrap="square" rtlCol="0">
              <a:spAutoFit/>
            </a:bodyPr>
            <a:lstStyle/>
            <a:p>
              <a:r>
                <a:rPr lang="fr-FR" sz="1867" spc="-133" dirty="0">
                  <a:latin typeface="Josefin Sans" pitchFamily="2" charset="77"/>
                  <a:cs typeface="Damascus" pitchFamily="2" charset="-78"/>
                </a:rPr>
                <a:t>Guidance on Data Integrity</a:t>
              </a:r>
              <a:endParaRPr lang="fr-FR" sz="1600" spc="-133" dirty="0">
                <a:latin typeface="Josefin Sans" pitchFamily="2" charset="77"/>
                <a:cs typeface="Damascus" pitchFamily="2" charset="-78"/>
              </a:endParaRPr>
            </a:p>
          </p:txBody>
        </p:sp>
      </p:grpSp>
      <p:pic>
        <p:nvPicPr>
          <p:cNvPr id="2064" name="Picture 16" descr="National Institute of Standards and Technology - NIST - Intelligence  artificielle">
            <a:extLst>
              <a:ext uri="{FF2B5EF4-FFF2-40B4-BE49-F238E27FC236}">
                <a16:creationId xmlns:a16="http://schemas.microsoft.com/office/drawing/2014/main" id="{AEDF2074-EA4D-3940-96FA-D081AEF43C6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3390"/>
          <a:stretch/>
        </p:blipFill>
        <p:spPr bwMode="auto">
          <a:xfrm>
            <a:off x="2577994" y="4158412"/>
            <a:ext cx="2663773" cy="97536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GDPR, une opportunité à ne pas manquer - Netheos">
            <a:extLst>
              <a:ext uri="{FF2B5EF4-FFF2-40B4-BE49-F238E27FC236}">
                <a16:creationId xmlns:a16="http://schemas.microsoft.com/office/drawing/2014/main" id="{BDCD49C0-6207-4A44-B8DE-D8AD9AA23E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0138" y="3832223"/>
            <a:ext cx="2163103" cy="144731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IPAA Logo - HIPAA-Compliant-Logo - DivvyCloud">
            <a:extLst>
              <a:ext uri="{FF2B5EF4-FFF2-40B4-BE49-F238E27FC236}">
                <a16:creationId xmlns:a16="http://schemas.microsoft.com/office/drawing/2014/main" id="{7A2E1153-B905-E043-94CC-5E061DCD0F9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39564" y="3875480"/>
            <a:ext cx="2830057" cy="154326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ISO 14971 Definition | Arena">
            <a:extLst>
              <a:ext uri="{FF2B5EF4-FFF2-40B4-BE49-F238E27FC236}">
                <a16:creationId xmlns:a16="http://schemas.microsoft.com/office/drawing/2014/main" id="{94636824-D674-8C49-A38F-B5B84B2A779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09315" y="1817863"/>
            <a:ext cx="1229452" cy="1325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76AA173-0E6C-47A2-901D-31350FD987C9}"/>
              </a:ext>
            </a:extLst>
          </p:cNvPr>
          <p:cNvPicPr>
            <a:picLocks noChangeAspect="1"/>
          </p:cNvPicPr>
          <p:nvPr/>
        </p:nvPicPr>
        <p:blipFill>
          <a:blip r:embed="rId11"/>
          <a:stretch>
            <a:fillRect/>
          </a:stretch>
        </p:blipFill>
        <p:spPr>
          <a:xfrm>
            <a:off x="584277" y="5594770"/>
            <a:ext cx="2166067" cy="703972"/>
          </a:xfrm>
          <a:prstGeom prst="rect">
            <a:avLst/>
          </a:prstGeom>
        </p:spPr>
      </p:pic>
      <p:pic>
        <p:nvPicPr>
          <p:cNvPr id="5" name="Picture 4">
            <a:extLst>
              <a:ext uri="{FF2B5EF4-FFF2-40B4-BE49-F238E27FC236}">
                <a16:creationId xmlns:a16="http://schemas.microsoft.com/office/drawing/2014/main" id="{F9FFAA1F-758E-47D0-8183-80A92EC67AE3}"/>
              </a:ext>
            </a:extLst>
          </p:cNvPr>
          <p:cNvPicPr>
            <a:picLocks noChangeAspect="1"/>
          </p:cNvPicPr>
          <p:nvPr/>
        </p:nvPicPr>
        <p:blipFill>
          <a:blip r:embed="rId12"/>
          <a:stretch>
            <a:fillRect/>
          </a:stretch>
        </p:blipFill>
        <p:spPr>
          <a:xfrm>
            <a:off x="3079111" y="5298058"/>
            <a:ext cx="1010350" cy="1097861"/>
          </a:xfrm>
          <a:prstGeom prst="rect">
            <a:avLst/>
          </a:prstGeom>
        </p:spPr>
      </p:pic>
    </p:spTree>
    <p:extLst>
      <p:ext uri="{BB962C8B-B14F-4D97-AF65-F5344CB8AC3E}">
        <p14:creationId xmlns:p14="http://schemas.microsoft.com/office/powerpoint/2010/main" val="3269768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What do we do?</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33936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EB2F4088-A691-4C07-8E8B-D4358D49393D}"/>
              </a:ext>
            </a:extLst>
          </p:cNvPr>
          <p:cNvSpPr>
            <a:spLocks noChangeArrowheads="1"/>
          </p:cNvSpPr>
          <p:nvPr/>
        </p:nvSpPr>
        <p:spPr bwMode="auto">
          <a:xfrm>
            <a:off x="1313895" y="2430026"/>
            <a:ext cx="8243133" cy="3162300"/>
          </a:xfrm>
          <a:prstGeom prst="rect">
            <a:avLst/>
          </a:prstGeom>
          <a:solidFill>
            <a:srgbClr val="D9D9D9"/>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SpiraPlan®</a:t>
            </a:r>
          </a:p>
          <a:p>
            <a:pPr algn="ctr">
              <a:defRPr/>
            </a:pPr>
            <a:r>
              <a:rPr lang="en-US" dirty="0">
                <a:solidFill>
                  <a:srgbClr val="5F5F5F"/>
                </a:solidFill>
                <a:latin typeface="Arial" panose="020B0604020202020204" pitchFamily="34" charset="0"/>
                <a:cs typeface="Arial" panose="020B0604020202020204" pitchFamily="34" charset="0"/>
              </a:rPr>
              <a:t>Agile Program &amp; Portfolio Management for the Enterprise</a:t>
            </a:r>
          </a:p>
        </p:txBody>
      </p:sp>
      <p:sp>
        <p:nvSpPr>
          <p:cNvPr id="10244" name="Rectangle 2">
            <a:extLst>
              <a:ext uri="{FF2B5EF4-FFF2-40B4-BE49-F238E27FC236}">
                <a16:creationId xmlns:a16="http://schemas.microsoft.com/office/drawing/2014/main" id="{756D4A94-446B-4F50-BE06-E119926CDFB8}"/>
              </a:ext>
            </a:extLst>
          </p:cNvPr>
          <p:cNvSpPr>
            <a:spLocks noChangeArrowheads="1"/>
          </p:cNvSpPr>
          <p:nvPr/>
        </p:nvSpPr>
        <p:spPr bwMode="auto">
          <a:xfrm>
            <a:off x="1535837" y="3230126"/>
            <a:ext cx="7792591" cy="2324100"/>
          </a:xfrm>
          <a:prstGeom prst="rect">
            <a:avLst/>
          </a:prstGeom>
          <a:solidFill>
            <a:srgbClr val="F2F2F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SpiraTeam®</a:t>
            </a:r>
          </a:p>
          <a:p>
            <a:pPr algn="ctr">
              <a:defRPr/>
            </a:pPr>
            <a:r>
              <a:rPr lang="en-US" dirty="0">
                <a:solidFill>
                  <a:srgbClr val="5F5F5F"/>
                </a:solidFill>
                <a:latin typeface="Arial" panose="020B0604020202020204" pitchFamily="34" charset="0"/>
                <a:cs typeface="Arial" panose="020B0604020202020204" pitchFamily="34" charset="0"/>
              </a:rPr>
              <a:t>Agile Lifecycle Management for Teams</a:t>
            </a:r>
          </a:p>
        </p:txBody>
      </p:sp>
      <p:sp>
        <p:nvSpPr>
          <p:cNvPr id="27652" name="Rectangle 3">
            <a:extLst>
              <a:ext uri="{FF2B5EF4-FFF2-40B4-BE49-F238E27FC236}">
                <a16:creationId xmlns:a16="http://schemas.microsoft.com/office/drawing/2014/main" id="{1E24CA4F-AF86-4466-A86F-A60D48E0317D}"/>
              </a:ext>
            </a:extLst>
          </p:cNvPr>
          <p:cNvSpPr>
            <a:spLocks noGrp="1" noChangeArrowheads="1"/>
          </p:cNvSpPr>
          <p:nvPr>
            <p:ph type="title"/>
          </p:nvPr>
        </p:nvSpPr>
        <p:spPr/>
        <p:txBody>
          <a:bodyPr/>
          <a:lstStyle/>
          <a:p>
            <a:pPr eaLnBrk="1" hangingPunct="1"/>
            <a:r>
              <a:rPr lang="en-US" altLang="en-US" dirty="0"/>
              <a:t>The Inflectra</a:t>
            </a:r>
            <a:r>
              <a:rPr lang="en-US" altLang="en-US"/>
              <a:t>® Platform</a:t>
            </a:r>
            <a:endParaRPr lang="en-US" altLang="en-US" dirty="0"/>
          </a:p>
        </p:txBody>
      </p:sp>
      <p:sp>
        <p:nvSpPr>
          <p:cNvPr id="10246" name="Rectangle 4">
            <a:extLst>
              <a:ext uri="{FF2B5EF4-FFF2-40B4-BE49-F238E27FC236}">
                <a16:creationId xmlns:a16="http://schemas.microsoft.com/office/drawing/2014/main" id="{9055E9EA-EFB1-4AD8-B39C-B8236A33F016}"/>
              </a:ext>
            </a:extLst>
          </p:cNvPr>
          <p:cNvSpPr>
            <a:spLocks noChangeArrowheads="1"/>
          </p:cNvSpPr>
          <p:nvPr/>
        </p:nvSpPr>
        <p:spPr bwMode="auto">
          <a:xfrm>
            <a:off x="1819922" y="3951620"/>
            <a:ext cx="733705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Test Management for Teams</a:t>
            </a:r>
          </a:p>
        </p:txBody>
      </p:sp>
      <p:sp>
        <p:nvSpPr>
          <p:cNvPr id="10249" name="Rectangle 7">
            <a:extLst>
              <a:ext uri="{FF2B5EF4-FFF2-40B4-BE49-F238E27FC236}">
                <a16:creationId xmlns:a16="http://schemas.microsoft.com/office/drawing/2014/main" id="{54426C5B-A3BD-4222-AE5E-473B2D3765C8}"/>
              </a:ext>
            </a:extLst>
          </p:cNvPr>
          <p:cNvSpPr>
            <a:spLocks noChangeArrowheads="1"/>
          </p:cNvSpPr>
          <p:nvPr/>
        </p:nvSpPr>
        <p:spPr bwMode="auto">
          <a:xfrm>
            <a:off x="1313895" y="1591826"/>
            <a:ext cx="4110361"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KronoDesk</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Customer Service Desk</a:t>
            </a:r>
          </a:p>
        </p:txBody>
      </p:sp>
      <p:sp>
        <p:nvSpPr>
          <p:cNvPr id="10" name="Rectangle 6">
            <a:extLst>
              <a:ext uri="{FF2B5EF4-FFF2-40B4-BE49-F238E27FC236}">
                <a16:creationId xmlns:a16="http://schemas.microsoft.com/office/drawing/2014/main" id="{64874D4B-79BB-478C-9C2A-57D283484541}"/>
              </a:ext>
            </a:extLst>
          </p:cNvPr>
          <p:cNvSpPr>
            <a:spLocks noChangeArrowheads="1"/>
          </p:cNvSpPr>
          <p:nvPr/>
        </p:nvSpPr>
        <p:spPr bwMode="auto">
          <a:xfrm>
            <a:off x="1313895" y="5706626"/>
            <a:ext cx="8243133"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Rapise® </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Test Automation (Web, GUI, Mobile, Services)</a:t>
            </a:r>
          </a:p>
        </p:txBody>
      </p:sp>
      <p:sp>
        <p:nvSpPr>
          <p:cNvPr id="9" name="Rectangle 4">
            <a:extLst>
              <a:ext uri="{FF2B5EF4-FFF2-40B4-BE49-F238E27FC236}">
                <a16:creationId xmlns:a16="http://schemas.microsoft.com/office/drawing/2014/main" id="{9BF977E3-A468-491D-BCAB-E6FB723BD6D1}"/>
              </a:ext>
            </a:extLst>
          </p:cNvPr>
          <p:cNvSpPr>
            <a:spLocks noChangeArrowheads="1"/>
          </p:cNvSpPr>
          <p:nvPr/>
        </p:nvSpPr>
        <p:spPr bwMode="auto">
          <a:xfrm>
            <a:off x="1819922" y="5037470"/>
            <a:ext cx="7337056" cy="402456"/>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TaraVault® </a:t>
            </a:r>
            <a:r>
              <a:rPr lang="en-US" dirty="0">
                <a:solidFill>
                  <a:schemeClr val="tx1">
                    <a:lumMod val="95000"/>
                    <a:lumOff val="5000"/>
                  </a:schemeClr>
                </a:solidFill>
                <a:latin typeface="Arial" panose="020B0604020202020204" pitchFamily="34" charset="0"/>
                <a:cs typeface="Arial" panose="020B0604020202020204" pitchFamily="34" charset="0"/>
              </a:rPr>
              <a:t>- Source Code Management</a:t>
            </a:r>
          </a:p>
        </p:txBody>
      </p:sp>
      <p:sp>
        <p:nvSpPr>
          <p:cNvPr id="12" name="Rectangle 7">
            <a:extLst>
              <a:ext uri="{FF2B5EF4-FFF2-40B4-BE49-F238E27FC236}">
                <a16:creationId xmlns:a16="http://schemas.microsoft.com/office/drawing/2014/main" id="{C3B48694-C8AB-4A87-812E-EE76FABFED71}"/>
              </a:ext>
            </a:extLst>
          </p:cNvPr>
          <p:cNvSpPr>
            <a:spLocks noChangeArrowheads="1"/>
          </p:cNvSpPr>
          <p:nvPr/>
        </p:nvSpPr>
        <p:spPr bwMode="auto">
          <a:xfrm>
            <a:off x="5567779" y="1601071"/>
            <a:ext cx="3989250"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err="1">
                <a:solidFill>
                  <a:srgbClr val="F79910"/>
                </a:solidFill>
                <a:latin typeface="Arial" panose="020B0604020202020204" pitchFamily="34" charset="0"/>
                <a:cs typeface="Arial" panose="020B0604020202020204" pitchFamily="34" charset="0"/>
              </a:rPr>
              <a:t>SpiraCapture</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Exploratory Testing</a:t>
            </a:r>
          </a:p>
        </p:txBody>
      </p:sp>
      <p:pic>
        <p:nvPicPr>
          <p:cNvPr id="13" name="Graphic 12">
            <a:extLst>
              <a:ext uri="{FF2B5EF4-FFF2-40B4-BE49-F238E27FC236}">
                <a16:creationId xmlns:a16="http://schemas.microsoft.com/office/drawing/2014/main" id="{AE29B516-FD82-4BA5-B4A4-4B397B2EB5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30067" y="1687046"/>
            <a:ext cx="532373" cy="532373"/>
          </a:xfrm>
          <a:prstGeom prst="rect">
            <a:avLst/>
          </a:prstGeom>
        </p:spPr>
      </p:pic>
      <p:pic>
        <p:nvPicPr>
          <p:cNvPr id="14" name="Graphic 13">
            <a:extLst>
              <a:ext uri="{FF2B5EF4-FFF2-40B4-BE49-F238E27FC236}">
                <a16:creationId xmlns:a16="http://schemas.microsoft.com/office/drawing/2014/main" id="{15C076DA-656D-41D1-9976-569CEA33E9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7490" y="5074277"/>
            <a:ext cx="296778" cy="342900"/>
          </a:xfrm>
          <a:prstGeom prst="rect">
            <a:avLst/>
          </a:prstGeom>
        </p:spPr>
      </p:pic>
      <p:pic>
        <p:nvPicPr>
          <p:cNvPr id="15" name="Graphic 14">
            <a:extLst>
              <a:ext uri="{FF2B5EF4-FFF2-40B4-BE49-F238E27FC236}">
                <a16:creationId xmlns:a16="http://schemas.microsoft.com/office/drawing/2014/main" id="{52CC6793-0F44-4B22-9ACC-F5209D570C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3252" y="4167412"/>
            <a:ext cx="506815" cy="506815"/>
          </a:xfrm>
          <a:prstGeom prst="rect">
            <a:avLst/>
          </a:prstGeom>
        </p:spPr>
      </p:pic>
      <p:pic>
        <p:nvPicPr>
          <p:cNvPr id="16" name="Graphic 15">
            <a:extLst>
              <a:ext uri="{FF2B5EF4-FFF2-40B4-BE49-F238E27FC236}">
                <a16:creationId xmlns:a16="http://schemas.microsoft.com/office/drawing/2014/main" id="{96AE8223-6343-4B81-A3F1-EE1E33DB879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38947" y="5778896"/>
            <a:ext cx="506815" cy="506815"/>
          </a:xfrm>
          <a:prstGeom prst="rect">
            <a:avLst/>
          </a:prstGeom>
        </p:spPr>
      </p:pic>
      <p:pic>
        <p:nvPicPr>
          <p:cNvPr id="3" name="Graphic 2">
            <a:extLst>
              <a:ext uri="{FF2B5EF4-FFF2-40B4-BE49-F238E27FC236}">
                <a16:creationId xmlns:a16="http://schemas.microsoft.com/office/drawing/2014/main" id="{6E57CE5A-CF95-4433-9F15-D3C455D8A5B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97657" y="1702104"/>
            <a:ext cx="465574" cy="465574"/>
          </a:xfrm>
          <a:prstGeom prst="rect">
            <a:avLst/>
          </a:prstGeom>
        </p:spPr>
      </p:pic>
      <p:pic>
        <p:nvPicPr>
          <p:cNvPr id="5" name="Graphic 4">
            <a:extLst>
              <a:ext uri="{FF2B5EF4-FFF2-40B4-BE49-F238E27FC236}">
                <a16:creationId xmlns:a16="http://schemas.microsoft.com/office/drawing/2014/main" id="{AC25DE11-49E3-44A9-8F86-18E1BD12141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23252" y="3361578"/>
            <a:ext cx="445135" cy="513842"/>
          </a:xfrm>
          <a:prstGeom prst="rect">
            <a:avLst/>
          </a:prstGeom>
        </p:spPr>
      </p:pic>
      <p:pic>
        <p:nvPicPr>
          <p:cNvPr id="7" name="Graphic 6">
            <a:extLst>
              <a:ext uri="{FF2B5EF4-FFF2-40B4-BE49-F238E27FC236}">
                <a16:creationId xmlns:a16="http://schemas.microsoft.com/office/drawing/2014/main" id="{BE00F379-6897-470D-AD03-E2F045125F4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2380" y="2552235"/>
            <a:ext cx="456007" cy="52729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SpiraTest</a:t>
            </a:r>
            <a:r>
              <a:rPr lang="en-US" dirty="0"/>
              <a:t>® - Requirements &amp; Test Mgt</a:t>
            </a:r>
          </a:p>
        </p:txBody>
      </p:sp>
      <p:pic>
        <p:nvPicPr>
          <p:cNvPr id="5" name="Content Placeholder 4">
            <a:extLst>
              <a:ext uri="{FF2B5EF4-FFF2-40B4-BE49-F238E27FC236}">
                <a16:creationId xmlns:a16="http://schemas.microsoft.com/office/drawing/2014/main" id="{44416153-9549-4252-A9BD-50AA159F13D3}"/>
              </a:ext>
            </a:extLst>
          </p:cNvPr>
          <p:cNvPicPr>
            <a:picLocks noGrp="1" noChangeAspect="1"/>
          </p:cNvPicPr>
          <p:nvPr>
            <p:ph idx="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85180" y="365125"/>
            <a:ext cx="884980" cy="1020185"/>
          </a:xfrm>
        </p:spPr>
      </p:pic>
      <p:sp>
        <p:nvSpPr>
          <p:cNvPr id="20" name="Content Placeholder 2">
            <a:extLst>
              <a:ext uri="{FF2B5EF4-FFF2-40B4-BE49-F238E27FC236}">
                <a16:creationId xmlns:a16="http://schemas.microsoft.com/office/drawing/2014/main" id="{662B41F7-9016-429E-9F43-5A507D66FCAE}"/>
              </a:ext>
            </a:extLst>
          </p:cNvPr>
          <p:cNvSpPr txBox="1">
            <a:spLocks/>
          </p:cNvSpPr>
          <p:nvPr/>
        </p:nvSpPr>
        <p:spPr>
          <a:xfrm>
            <a:off x="838200" y="5557422"/>
            <a:ext cx="10515600" cy="1065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Requirements, test and defect management - integrated</a:t>
            </a:r>
          </a:p>
          <a:p>
            <a:r>
              <a:rPr lang="en-US" dirty="0"/>
              <a:t>End-to-end traceability and real-time reporting</a:t>
            </a:r>
          </a:p>
        </p:txBody>
      </p:sp>
      <p:pic>
        <p:nvPicPr>
          <p:cNvPr id="4" name="Picture 3">
            <a:extLst>
              <a:ext uri="{FF2B5EF4-FFF2-40B4-BE49-F238E27FC236}">
                <a16:creationId xmlns:a16="http://schemas.microsoft.com/office/drawing/2014/main" id="{67EC3887-71B9-4E8E-8074-C5B819B171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882" y="1613311"/>
            <a:ext cx="7407761" cy="3124601"/>
          </a:xfrm>
          <a:prstGeom prst="rect">
            <a:avLst/>
          </a:prstGeom>
          <a:ln>
            <a:solidFill>
              <a:srgbClr val="93A1A1"/>
            </a:solidFill>
          </a:ln>
        </p:spPr>
      </p:pic>
      <p:pic>
        <p:nvPicPr>
          <p:cNvPr id="7" name="Picture 6">
            <a:extLst>
              <a:ext uri="{FF2B5EF4-FFF2-40B4-BE49-F238E27FC236}">
                <a16:creationId xmlns:a16="http://schemas.microsoft.com/office/drawing/2014/main" id="{ADF43067-5DF0-4388-AF3B-9FB572F71A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6039" y="3001806"/>
            <a:ext cx="7407761" cy="2145861"/>
          </a:xfrm>
          <a:prstGeom prst="rect">
            <a:avLst/>
          </a:prstGeom>
          <a:ln>
            <a:solidFill>
              <a:srgbClr val="93A1A1"/>
            </a:solidFill>
          </a:ln>
        </p:spPr>
      </p:pic>
    </p:spTree>
    <p:extLst>
      <p:ext uri="{BB962C8B-B14F-4D97-AF65-F5344CB8AC3E}">
        <p14:creationId xmlns:p14="http://schemas.microsoft.com/office/powerpoint/2010/main" val="2980545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SpiraTeam</a:t>
            </a:r>
            <a:r>
              <a:rPr lang="en-US" dirty="0"/>
              <a:t>® - Application Lifecycle Mgt</a:t>
            </a:r>
          </a:p>
        </p:txBody>
      </p:sp>
      <p:pic>
        <p:nvPicPr>
          <p:cNvPr id="4" name="Graphic 3">
            <a:extLst>
              <a:ext uri="{FF2B5EF4-FFF2-40B4-BE49-F238E27FC236}">
                <a16:creationId xmlns:a16="http://schemas.microsoft.com/office/drawing/2014/main" id="{788FF16F-33F9-49D5-8770-14B7B492F0A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8820" y="365125"/>
            <a:ext cx="884980" cy="1021578"/>
          </a:xfrm>
          <a:prstGeom prst="rect">
            <a:avLst/>
          </a:prstGeom>
        </p:spPr>
      </p:pic>
      <p:sp>
        <p:nvSpPr>
          <p:cNvPr id="5" name="Content Placeholder 2">
            <a:extLst>
              <a:ext uri="{FF2B5EF4-FFF2-40B4-BE49-F238E27FC236}">
                <a16:creationId xmlns:a16="http://schemas.microsoft.com/office/drawing/2014/main" id="{743BECAE-8B23-4FC6-8CD0-9C8C805007F4}"/>
              </a:ext>
            </a:extLst>
          </p:cNvPr>
          <p:cNvSpPr>
            <a:spLocks noGrp="1"/>
          </p:cNvSpPr>
          <p:nvPr>
            <p:ph idx="1"/>
          </p:nvPr>
        </p:nvSpPr>
        <p:spPr>
          <a:xfrm>
            <a:off x="838200" y="5557422"/>
            <a:ext cx="10515600" cy="1065320"/>
          </a:xfrm>
        </p:spPr>
        <p:txBody>
          <a:bodyPr>
            <a:normAutofit/>
          </a:bodyPr>
          <a:lstStyle/>
          <a:p>
            <a:r>
              <a:rPr lang="en-US" dirty="0"/>
              <a:t>All of the </a:t>
            </a:r>
            <a:r>
              <a:rPr lang="en-US" dirty="0" err="1"/>
              <a:t>SpiraTest</a:t>
            </a:r>
            <a:r>
              <a:rPr lang="en-US" dirty="0"/>
              <a:t> features, plus agile project management</a:t>
            </a:r>
          </a:p>
          <a:p>
            <a:r>
              <a:rPr lang="en-US" dirty="0"/>
              <a:t>Supports Scrum, Kanban, waterfall &amp; hybrid projects</a:t>
            </a:r>
          </a:p>
        </p:txBody>
      </p:sp>
      <p:pic>
        <p:nvPicPr>
          <p:cNvPr id="7" name="Picture 6">
            <a:extLst>
              <a:ext uri="{FF2B5EF4-FFF2-40B4-BE49-F238E27FC236}">
                <a16:creationId xmlns:a16="http://schemas.microsoft.com/office/drawing/2014/main" id="{8DAE52A5-B312-4AC6-951B-7C3E9A2E2D74}"/>
              </a:ext>
            </a:extLst>
          </p:cNvPr>
          <p:cNvPicPr>
            <a:picLocks noChangeAspect="1"/>
          </p:cNvPicPr>
          <p:nvPr/>
        </p:nvPicPr>
        <p:blipFill>
          <a:blip r:embed="rId4"/>
          <a:stretch>
            <a:fillRect/>
          </a:stretch>
        </p:blipFill>
        <p:spPr>
          <a:xfrm>
            <a:off x="685937" y="1427451"/>
            <a:ext cx="6371228" cy="3064641"/>
          </a:xfrm>
          <a:prstGeom prst="rect">
            <a:avLst/>
          </a:prstGeom>
          <a:ln>
            <a:solidFill>
              <a:schemeClr val="accent3"/>
            </a:solidFill>
          </a:ln>
        </p:spPr>
      </p:pic>
      <p:pic>
        <p:nvPicPr>
          <p:cNvPr id="6" name="Picture 5">
            <a:extLst>
              <a:ext uri="{FF2B5EF4-FFF2-40B4-BE49-F238E27FC236}">
                <a16:creationId xmlns:a16="http://schemas.microsoft.com/office/drawing/2014/main" id="{002BB23E-AD56-4A27-9D18-77F5002352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0563" y="2095130"/>
            <a:ext cx="7604977" cy="3158307"/>
          </a:xfrm>
          <a:prstGeom prst="rect">
            <a:avLst/>
          </a:prstGeom>
          <a:ln>
            <a:solidFill>
              <a:srgbClr val="93A1A1"/>
            </a:solidFill>
          </a:ln>
        </p:spPr>
      </p:pic>
    </p:spTree>
    <p:extLst>
      <p:ext uri="{BB962C8B-B14F-4D97-AF65-F5344CB8AC3E}">
        <p14:creationId xmlns:p14="http://schemas.microsoft.com/office/powerpoint/2010/main" val="2905440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SpiraPlan</a:t>
            </a:r>
            <a:r>
              <a:rPr lang="en-US" dirty="0"/>
              <a:t>® - Program &amp; Portfolio Mgt</a:t>
            </a:r>
          </a:p>
        </p:txBody>
      </p:sp>
      <p:pic>
        <p:nvPicPr>
          <p:cNvPr id="4" name="Graphic 3">
            <a:extLst>
              <a:ext uri="{FF2B5EF4-FFF2-40B4-BE49-F238E27FC236}">
                <a16:creationId xmlns:a16="http://schemas.microsoft.com/office/drawing/2014/main" id="{BD028787-A834-43AF-955E-7B0C75A1B2F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7277" y="365125"/>
            <a:ext cx="926523" cy="1071362"/>
          </a:xfrm>
          <a:prstGeom prst="rect">
            <a:avLst/>
          </a:prstGeom>
        </p:spPr>
      </p:pic>
      <p:sp>
        <p:nvSpPr>
          <p:cNvPr id="5" name="Content Placeholder 2">
            <a:extLst>
              <a:ext uri="{FF2B5EF4-FFF2-40B4-BE49-F238E27FC236}">
                <a16:creationId xmlns:a16="http://schemas.microsoft.com/office/drawing/2014/main" id="{0FC22FD6-D591-4CF0-AA0D-E95A0CEE11F4}"/>
              </a:ext>
            </a:extLst>
          </p:cNvPr>
          <p:cNvSpPr>
            <a:spLocks noGrp="1"/>
          </p:cNvSpPr>
          <p:nvPr>
            <p:ph idx="1"/>
          </p:nvPr>
        </p:nvSpPr>
        <p:spPr>
          <a:xfrm>
            <a:off x="838200" y="5557422"/>
            <a:ext cx="10515600" cy="1065320"/>
          </a:xfrm>
        </p:spPr>
        <p:txBody>
          <a:bodyPr>
            <a:normAutofit/>
          </a:bodyPr>
          <a:lstStyle/>
          <a:p>
            <a:r>
              <a:rPr lang="en-US" dirty="0"/>
              <a:t>Extends </a:t>
            </a:r>
            <a:r>
              <a:rPr lang="en-US" dirty="0" err="1"/>
              <a:t>SpiraTeam</a:t>
            </a:r>
            <a:r>
              <a:rPr lang="en-US" dirty="0"/>
              <a:t> with program &amp; portfolio management</a:t>
            </a:r>
          </a:p>
          <a:p>
            <a:r>
              <a:rPr lang="en-US" dirty="0"/>
              <a:t>Integrated enterprise risk management &amp; tracking</a:t>
            </a:r>
          </a:p>
        </p:txBody>
      </p:sp>
      <p:pic>
        <p:nvPicPr>
          <p:cNvPr id="7" name="Picture 6">
            <a:extLst>
              <a:ext uri="{FF2B5EF4-FFF2-40B4-BE49-F238E27FC236}">
                <a16:creationId xmlns:a16="http://schemas.microsoft.com/office/drawing/2014/main" id="{B5DA6B5A-5FD2-4067-9496-5E825C10EC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703" y="1517919"/>
            <a:ext cx="7244179" cy="3568655"/>
          </a:xfrm>
          <a:prstGeom prst="rect">
            <a:avLst/>
          </a:prstGeom>
          <a:ln>
            <a:solidFill>
              <a:srgbClr val="93A1A1"/>
            </a:solidFill>
          </a:ln>
        </p:spPr>
      </p:pic>
      <p:pic>
        <p:nvPicPr>
          <p:cNvPr id="9" name="Picture 8">
            <a:extLst>
              <a:ext uri="{FF2B5EF4-FFF2-40B4-BE49-F238E27FC236}">
                <a16:creationId xmlns:a16="http://schemas.microsoft.com/office/drawing/2014/main" id="{27AFA819-0779-484A-949D-3CCE7F2E21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1571" y="2957152"/>
            <a:ext cx="8584709" cy="2448232"/>
          </a:xfrm>
          <a:prstGeom prst="rect">
            <a:avLst/>
          </a:prstGeom>
          <a:ln>
            <a:solidFill>
              <a:srgbClr val="93A1A1"/>
            </a:solidFill>
          </a:ln>
        </p:spPr>
      </p:pic>
    </p:spTree>
    <p:extLst>
      <p:ext uri="{BB962C8B-B14F-4D97-AF65-F5344CB8AC3E}">
        <p14:creationId xmlns:p14="http://schemas.microsoft.com/office/powerpoint/2010/main" val="2246096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a:t>Rapise® - Intelligent Test Automation</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200" y="5308847"/>
            <a:ext cx="10515600" cy="1184028"/>
          </a:xfrm>
        </p:spPr>
        <p:txBody>
          <a:bodyPr>
            <a:normAutofit fontScale="92500"/>
          </a:bodyPr>
          <a:lstStyle/>
          <a:p>
            <a:r>
              <a:rPr lang="en-US" dirty="0"/>
              <a:t>Codeless test automation and RPA platform using AI insights</a:t>
            </a:r>
          </a:p>
          <a:p>
            <a:r>
              <a:rPr lang="en-US" dirty="0"/>
              <a:t>Handles web, mobile, desktop, and APIs in one system</a:t>
            </a:r>
          </a:p>
        </p:txBody>
      </p:sp>
      <p:pic>
        <p:nvPicPr>
          <p:cNvPr id="4" name="Graphic 3">
            <a:extLst>
              <a:ext uri="{FF2B5EF4-FFF2-40B4-BE49-F238E27FC236}">
                <a16:creationId xmlns:a16="http://schemas.microsoft.com/office/drawing/2014/main" id="{13EBEB2F-B486-432B-BB21-9371BDF3C3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8820" y="585416"/>
            <a:ext cx="884980" cy="884980"/>
          </a:xfrm>
          <a:prstGeom prst="rect">
            <a:avLst/>
          </a:prstGeom>
        </p:spPr>
      </p:pic>
      <p:pic>
        <p:nvPicPr>
          <p:cNvPr id="5" name="Picture 4">
            <a:extLst>
              <a:ext uri="{FF2B5EF4-FFF2-40B4-BE49-F238E27FC236}">
                <a16:creationId xmlns:a16="http://schemas.microsoft.com/office/drawing/2014/main" id="{F5359C40-C925-432D-9ED1-B67C2F36E305}"/>
              </a:ext>
            </a:extLst>
          </p:cNvPr>
          <p:cNvPicPr>
            <a:picLocks noChangeAspect="1"/>
          </p:cNvPicPr>
          <p:nvPr/>
        </p:nvPicPr>
        <p:blipFill>
          <a:blip r:embed="rId4"/>
          <a:stretch>
            <a:fillRect/>
          </a:stretch>
        </p:blipFill>
        <p:spPr>
          <a:xfrm>
            <a:off x="1015755" y="1470396"/>
            <a:ext cx="7125070" cy="3671693"/>
          </a:xfrm>
          <a:prstGeom prst="rect">
            <a:avLst/>
          </a:prstGeom>
          <a:ln>
            <a:solidFill>
              <a:srgbClr val="93A1A1"/>
            </a:solidFill>
          </a:ln>
        </p:spPr>
      </p:pic>
      <p:pic>
        <p:nvPicPr>
          <p:cNvPr id="7" name="Picture 6">
            <a:extLst>
              <a:ext uri="{FF2B5EF4-FFF2-40B4-BE49-F238E27FC236}">
                <a16:creationId xmlns:a16="http://schemas.microsoft.com/office/drawing/2014/main" id="{F7B25E89-5746-458E-B905-1AC33E4853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9341" y="2427660"/>
            <a:ext cx="2974459" cy="2002679"/>
          </a:xfrm>
          <a:prstGeom prst="rect">
            <a:avLst/>
          </a:prstGeom>
        </p:spPr>
      </p:pic>
    </p:spTree>
    <p:extLst>
      <p:ext uri="{BB962C8B-B14F-4D97-AF65-F5344CB8AC3E}">
        <p14:creationId xmlns:p14="http://schemas.microsoft.com/office/powerpoint/2010/main" val="255505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RemoteLaunch</a:t>
            </a:r>
            <a:r>
              <a:rPr lang="en-US" dirty="0"/>
              <a:t>® - Automation Integration</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200" y="6063449"/>
            <a:ext cx="10515600" cy="575153"/>
          </a:xfrm>
        </p:spPr>
        <p:txBody>
          <a:bodyPr/>
          <a:lstStyle/>
          <a:p>
            <a:r>
              <a:rPr lang="en-US" dirty="0"/>
              <a:t>Integrate automated testing tools with </a:t>
            </a:r>
            <a:r>
              <a:rPr lang="en-US" dirty="0" err="1"/>
              <a:t>Spira</a:t>
            </a:r>
            <a:endParaRPr lang="en-US" dirty="0"/>
          </a:p>
        </p:txBody>
      </p:sp>
      <p:pic>
        <p:nvPicPr>
          <p:cNvPr id="4" name="Graphic 3">
            <a:extLst>
              <a:ext uri="{FF2B5EF4-FFF2-40B4-BE49-F238E27FC236}">
                <a16:creationId xmlns:a16="http://schemas.microsoft.com/office/drawing/2014/main" id="{5C055A89-9AB8-4928-B25E-B2C541AF580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8821" y="627081"/>
            <a:ext cx="884979" cy="801650"/>
          </a:xfrm>
          <a:prstGeom prst="rect">
            <a:avLst/>
          </a:prstGeom>
        </p:spPr>
      </p:pic>
      <p:grpSp>
        <p:nvGrpSpPr>
          <p:cNvPr id="5" name="Group 4">
            <a:extLst>
              <a:ext uri="{FF2B5EF4-FFF2-40B4-BE49-F238E27FC236}">
                <a16:creationId xmlns:a16="http://schemas.microsoft.com/office/drawing/2014/main" id="{A5EFAF9E-F74F-4B6E-A00D-19B706DB8DC1}"/>
              </a:ext>
            </a:extLst>
          </p:cNvPr>
          <p:cNvGrpSpPr/>
          <p:nvPr/>
        </p:nvGrpSpPr>
        <p:grpSpPr>
          <a:xfrm>
            <a:off x="1477392" y="1549893"/>
            <a:ext cx="7696200" cy="4250173"/>
            <a:chOff x="2374037" y="2011532"/>
            <a:chExt cx="7696200" cy="4250173"/>
          </a:xfrm>
        </p:grpSpPr>
        <p:sp>
          <p:nvSpPr>
            <p:cNvPr id="6" name="AutoShape 6">
              <a:extLst>
                <a:ext uri="{FF2B5EF4-FFF2-40B4-BE49-F238E27FC236}">
                  <a16:creationId xmlns:a16="http://schemas.microsoft.com/office/drawing/2014/main" id="{31C97BA4-241F-4B9B-B021-5A9BAF339A9D}"/>
                </a:ext>
              </a:extLst>
            </p:cNvPr>
            <p:cNvSpPr>
              <a:spLocks noChangeArrowheads="1"/>
            </p:cNvSpPr>
            <p:nvPr/>
          </p:nvSpPr>
          <p:spPr bwMode="auto">
            <a:xfrm>
              <a:off x="2907437" y="20115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a:solidFill>
                    <a:schemeClr val="tx1"/>
                  </a:solidFill>
                </a:rPr>
                <a:t>Host #1</a:t>
              </a:r>
            </a:p>
            <a:p>
              <a:pPr algn="ctr" eaLnBrk="1" hangingPunct="1">
                <a:spcBef>
                  <a:spcPct val="0"/>
                </a:spcBef>
                <a:buClrTx/>
                <a:buSzTx/>
                <a:buFontTx/>
                <a:buNone/>
              </a:pPr>
              <a:r>
                <a:rPr lang="en-US" altLang="en-US" sz="1600" dirty="0">
                  <a:solidFill>
                    <a:schemeClr val="tx1"/>
                  </a:solidFill>
                </a:rPr>
                <a:t>Windows 2008</a:t>
              </a:r>
            </a:p>
            <a:p>
              <a:pPr algn="ctr" eaLnBrk="1" hangingPunct="1">
                <a:spcBef>
                  <a:spcPct val="0"/>
                </a:spcBef>
                <a:buClrTx/>
                <a:buSzTx/>
                <a:buFontTx/>
                <a:buNone/>
              </a:pPr>
              <a:r>
                <a:rPr lang="en-US" altLang="en-US" sz="1600" dirty="0">
                  <a:solidFill>
                    <a:schemeClr val="tx1"/>
                  </a:solidFill>
                </a:rPr>
                <a:t>IE 8.0</a:t>
              </a:r>
            </a:p>
          </p:txBody>
        </p:sp>
        <p:sp>
          <p:nvSpPr>
            <p:cNvPr id="7" name="Rectangle 9">
              <a:extLst>
                <a:ext uri="{FF2B5EF4-FFF2-40B4-BE49-F238E27FC236}">
                  <a16:creationId xmlns:a16="http://schemas.microsoft.com/office/drawing/2014/main" id="{7D9EB64C-95F4-4A15-8F9C-7291863D2E5A}"/>
                </a:ext>
              </a:extLst>
            </p:cNvPr>
            <p:cNvSpPr>
              <a:spLocks noChangeArrowheads="1"/>
            </p:cNvSpPr>
            <p:nvPr/>
          </p:nvSpPr>
          <p:spPr bwMode="auto">
            <a:xfrm>
              <a:off x="3212237" y="28497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err="1">
                  <a:solidFill>
                    <a:schemeClr val="tx1"/>
                  </a:solidFill>
                </a:rPr>
                <a:t>RemoteLaunch</a:t>
              </a:r>
              <a:r>
                <a:rPr lang="en-US" altLang="en-US" sz="1600" baseline="30000" dirty="0">
                  <a:solidFill>
                    <a:schemeClr val="tx1"/>
                  </a:solidFill>
                </a:rPr>
                <a:t>®</a:t>
              </a:r>
              <a:endParaRPr lang="en-US" altLang="en-US" sz="1600" b="1" dirty="0">
                <a:solidFill>
                  <a:schemeClr val="tx1"/>
                </a:solidFill>
              </a:endParaRPr>
            </a:p>
          </p:txBody>
        </p:sp>
        <p:sp>
          <p:nvSpPr>
            <p:cNvPr id="8" name="AutoShape 4">
              <a:extLst>
                <a:ext uri="{FF2B5EF4-FFF2-40B4-BE49-F238E27FC236}">
                  <a16:creationId xmlns:a16="http://schemas.microsoft.com/office/drawing/2014/main" id="{DCB716CB-45B1-46BD-A4D1-40C55D1A59B2}"/>
                </a:ext>
              </a:extLst>
            </p:cNvPr>
            <p:cNvSpPr>
              <a:spLocks noChangeArrowheads="1"/>
            </p:cNvSpPr>
            <p:nvPr/>
          </p:nvSpPr>
          <p:spPr bwMode="auto">
            <a:xfrm>
              <a:off x="5574437" y="3383132"/>
              <a:ext cx="1905000" cy="1066800"/>
            </a:xfrm>
            <a:prstGeom prst="can">
              <a:avLst>
                <a:gd name="adj" fmla="val 25000"/>
              </a:avLst>
            </a:prstGeom>
            <a:solidFill>
              <a:schemeClr val="accent6">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err="1">
                  <a:solidFill>
                    <a:schemeClr val="tx1"/>
                  </a:solidFill>
                </a:rPr>
                <a:t>SpiraTeam</a:t>
              </a:r>
              <a:r>
                <a:rPr lang="en-US" altLang="en-US" sz="1800" b="1" dirty="0">
                  <a:solidFill>
                    <a:schemeClr val="tx1"/>
                  </a:solidFill>
                </a:rPr>
                <a:t>®</a:t>
              </a:r>
            </a:p>
            <a:p>
              <a:pPr algn="ctr" eaLnBrk="1" hangingPunct="1">
                <a:spcBef>
                  <a:spcPct val="0"/>
                </a:spcBef>
                <a:buClrTx/>
                <a:buSzTx/>
                <a:buFontTx/>
                <a:buNone/>
              </a:pPr>
              <a:r>
                <a:rPr lang="en-US" altLang="en-US" sz="1800" dirty="0">
                  <a:solidFill>
                    <a:schemeClr val="tx1"/>
                  </a:solidFill>
                </a:rPr>
                <a:t>Repository</a:t>
              </a:r>
            </a:p>
          </p:txBody>
        </p:sp>
        <p:sp>
          <p:nvSpPr>
            <p:cNvPr id="9" name="AutoShape 7">
              <a:extLst>
                <a:ext uri="{FF2B5EF4-FFF2-40B4-BE49-F238E27FC236}">
                  <a16:creationId xmlns:a16="http://schemas.microsoft.com/office/drawing/2014/main" id="{79A0C7BD-88BF-40DD-8476-CAC18971B555}"/>
                </a:ext>
              </a:extLst>
            </p:cNvPr>
            <p:cNvSpPr>
              <a:spLocks noChangeArrowheads="1"/>
            </p:cNvSpPr>
            <p:nvPr/>
          </p:nvSpPr>
          <p:spPr bwMode="auto">
            <a:xfrm>
              <a:off x="2374037" y="34593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#2</a:t>
              </a:r>
            </a:p>
            <a:p>
              <a:pPr algn="ctr" eaLnBrk="1" hangingPunct="1">
                <a:spcBef>
                  <a:spcPct val="0"/>
                </a:spcBef>
                <a:buClrTx/>
                <a:buSzTx/>
                <a:buFontTx/>
                <a:buNone/>
              </a:pPr>
              <a:r>
                <a:rPr lang="en-US" altLang="en-US" sz="1600">
                  <a:solidFill>
                    <a:schemeClr val="tx1"/>
                  </a:solidFill>
                </a:rPr>
                <a:t>Windows Vista</a:t>
              </a:r>
            </a:p>
            <a:p>
              <a:pPr algn="ctr" eaLnBrk="1" hangingPunct="1">
                <a:spcBef>
                  <a:spcPct val="0"/>
                </a:spcBef>
                <a:buClrTx/>
                <a:buSzTx/>
                <a:buFontTx/>
                <a:buNone/>
              </a:pPr>
              <a:r>
                <a:rPr lang="en-US" altLang="en-US" sz="1600">
                  <a:solidFill>
                    <a:schemeClr val="tx1"/>
                  </a:solidFill>
                </a:rPr>
                <a:t>Mozilla Firefox</a:t>
              </a:r>
            </a:p>
          </p:txBody>
        </p:sp>
        <p:sp>
          <p:nvSpPr>
            <p:cNvPr id="10" name="AutoShape 8">
              <a:extLst>
                <a:ext uri="{FF2B5EF4-FFF2-40B4-BE49-F238E27FC236}">
                  <a16:creationId xmlns:a16="http://schemas.microsoft.com/office/drawing/2014/main" id="{C8A14784-083D-41B3-95C6-6E9F94640EB8}"/>
                </a:ext>
              </a:extLst>
            </p:cNvPr>
            <p:cNvSpPr>
              <a:spLocks noChangeArrowheads="1"/>
            </p:cNvSpPr>
            <p:nvPr/>
          </p:nvSpPr>
          <p:spPr bwMode="auto">
            <a:xfrm>
              <a:off x="3212237" y="49071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#3</a:t>
              </a:r>
            </a:p>
            <a:p>
              <a:pPr algn="ctr" eaLnBrk="1" hangingPunct="1">
                <a:spcBef>
                  <a:spcPct val="0"/>
                </a:spcBef>
                <a:buClrTx/>
                <a:buSzTx/>
                <a:buFontTx/>
                <a:buNone/>
              </a:pPr>
              <a:r>
                <a:rPr lang="en-US" altLang="en-US" sz="1600">
                  <a:solidFill>
                    <a:schemeClr val="tx1"/>
                  </a:solidFill>
                </a:rPr>
                <a:t>Ubuntu Linux</a:t>
              </a:r>
            </a:p>
            <a:p>
              <a:pPr algn="ctr" eaLnBrk="1" hangingPunct="1">
                <a:spcBef>
                  <a:spcPct val="0"/>
                </a:spcBef>
                <a:buClrTx/>
                <a:buSzTx/>
                <a:buFontTx/>
                <a:buNone/>
              </a:pPr>
              <a:r>
                <a:rPr lang="en-US" altLang="en-US" sz="1600">
                  <a:solidFill>
                    <a:schemeClr val="tx1"/>
                  </a:solidFill>
                </a:rPr>
                <a:t>Google Chrome</a:t>
              </a:r>
            </a:p>
          </p:txBody>
        </p:sp>
        <p:sp>
          <p:nvSpPr>
            <p:cNvPr id="11" name="Rectangle 10">
              <a:extLst>
                <a:ext uri="{FF2B5EF4-FFF2-40B4-BE49-F238E27FC236}">
                  <a16:creationId xmlns:a16="http://schemas.microsoft.com/office/drawing/2014/main" id="{855854E2-31BD-449E-A7D4-80E3A958C202}"/>
                </a:ext>
              </a:extLst>
            </p:cNvPr>
            <p:cNvSpPr>
              <a:spLocks noChangeArrowheads="1"/>
            </p:cNvSpPr>
            <p:nvPr/>
          </p:nvSpPr>
          <p:spPr bwMode="auto">
            <a:xfrm>
              <a:off x="2678837" y="42975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a:t>
              </a:r>
              <a:r>
                <a:rPr lang="en-US" altLang="en-US" sz="1600" baseline="30000">
                  <a:solidFill>
                    <a:schemeClr val="tx1"/>
                  </a:solidFill>
                </a:rPr>
                <a:t>®</a:t>
              </a:r>
              <a:endParaRPr lang="en-US" altLang="en-US" sz="1600" b="1">
                <a:solidFill>
                  <a:schemeClr val="tx1"/>
                </a:solidFill>
              </a:endParaRPr>
            </a:p>
          </p:txBody>
        </p:sp>
        <p:sp>
          <p:nvSpPr>
            <p:cNvPr id="12" name="Rectangle 11">
              <a:extLst>
                <a:ext uri="{FF2B5EF4-FFF2-40B4-BE49-F238E27FC236}">
                  <a16:creationId xmlns:a16="http://schemas.microsoft.com/office/drawing/2014/main" id="{CE16B124-BD93-429D-8700-E0EF4F9EEC84}"/>
                </a:ext>
              </a:extLst>
            </p:cNvPr>
            <p:cNvSpPr>
              <a:spLocks noChangeArrowheads="1"/>
            </p:cNvSpPr>
            <p:nvPr/>
          </p:nvSpPr>
          <p:spPr bwMode="auto">
            <a:xfrm>
              <a:off x="3593237" y="57453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RemoteLaunchX</a:t>
              </a:r>
              <a:r>
                <a:rPr lang="en-US" altLang="en-US" sz="1600" baseline="30000">
                  <a:solidFill>
                    <a:schemeClr val="tx1"/>
                  </a:solidFill>
                </a:rPr>
                <a:t>®</a:t>
              </a:r>
              <a:endParaRPr lang="en-US" altLang="en-US" sz="1600" b="1">
                <a:solidFill>
                  <a:schemeClr val="tx1"/>
                </a:solidFill>
              </a:endParaRPr>
            </a:p>
          </p:txBody>
        </p:sp>
        <p:sp>
          <p:nvSpPr>
            <p:cNvPr id="13" name="AutoShape 17">
              <a:extLst>
                <a:ext uri="{FF2B5EF4-FFF2-40B4-BE49-F238E27FC236}">
                  <a16:creationId xmlns:a16="http://schemas.microsoft.com/office/drawing/2014/main" id="{D6051B00-8B11-45CC-B3B0-97C69424F564}"/>
                </a:ext>
              </a:extLst>
            </p:cNvPr>
            <p:cNvSpPr>
              <a:spLocks noChangeArrowheads="1"/>
            </p:cNvSpPr>
            <p:nvPr/>
          </p:nvSpPr>
          <p:spPr bwMode="auto">
            <a:xfrm>
              <a:off x="7784237" y="49071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#3</a:t>
              </a:r>
            </a:p>
          </p:txBody>
        </p:sp>
        <p:sp>
          <p:nvSpPr>
            <p:cNvPr id="14" name="AutoShape 18">
              <a:extLst>
                <a:ext uri="{FF2B5EF4-FFF2-40B4-BE49-F238E27FC236}">
                  <a16:creationId xmlns:a16="http://schemas.microsoft.com/office/drawing/2014/main" id="{4B5544E9-300D-4CFC-99EC-8A0E77877BCC}"/>
                </a:ext>
              </a:extLst>
            </p:cNvPr>
            <p:cNvSpPr>
              <a:spLocks noChangeArrowheads="1"/>
            </p:cNvSpPr>
            <p:nvPr/>
          </p:nvSpPr>
          <p:spPr bwMode="auto">
            <a:xfrm>
              <a:off x="8165237" y="34593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#2</a:t>
              </a:r>
            </a:p>
          </p:txBody>
        </p:sp>
        <p:sp>
          <p:nvSpPr>
            <p:cNvPr id="15" name="AutoShape 19">
              <a:extLst>
                <a:ext uri="{FF2B5EF4-FFF2-40B4-BE49-F238E27FC236}">
                  <a16:creationId xmlns:a16="http://schemas.microsoft.com/office/drawing/2014/main" id="{B753A649-6D3F-4540-A7BB-FE26F415F613}"/>
                </a:ext>
              </a:extLst>
            </p:cNvPr>
            <p:cNvSpPr>
              <a:spLocks noChangeArrowheads="1"/>
            </p:cNvSpPr>
            <p:nvPr/>
          </p:nvSpPr>
          <p:spPr bwMode="auto">
            <a:xfrm>
              <a:off x="7708037" y="20115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#1</a:t>
              </a:r>
            </a:p>
          </p:txBody>
        </p:sp>
        <p:sp>
          <p:nvSpPr>
            <p:cNvPr id="16" name="Line 33">
              <a:extLst>
                <a:ext uri="{FF2B5EF4-FFF2-40B4-BE49-F238E27FC236}">
                  <a16:creationId xmlns:a16="http://schemas.microsoft.com/office/drawing/2014/main" id="{F64F084E-8848-4B15-BF1C-AD7F7BFF0296}"/>
                </a:ext>
              </a:extLst>
            </p:cNvPr>
            <p:cNvSpPr>
              <a:spLocks noChangeShapeType="1"/>
            </p:cNvSpPr>
            <p:nvPr/>
          </p:nvSpPr>
          <p:spPr bwMode="auto">
            <a:xfrm flipH="1">
              <a:off x="7479437" y="3916532"/>
              <a:ext cx="6858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4">
              <a:extLst>
                <a:ext uri="{FF2B5EF4-FFF2-40B4-BE49-F238E27FC236}">
                  <a16:creationId xmlns:a16="http://schemas.microsoft.com/office/drawing/2014/main" id="{576B3A9D-F82B-4E5B-956B-1B72A122FAB3}"/>
                </a:ext>
              </a:extLst>
            </p:cNvPr>
            <p:cNvSpPr>
              <a:spLocks noChangeShapeType="1"/>
            </p:cNvSpPr>
            <p:nvPr/>
          </p:nvSpPr>
          <p:spPr bwMode="auto">
            <a:xfrm flipV="1">
              <a:off x="4812437" y="4068932"/>
              <a:ext cx="7620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5">
              <a:extLst>
                <a:ext uri="{FF2B5EF4-FFF2-40B4-BE49-F238E27FC236}">
                  <a16:creationId xmlns:a16="http://schemas.microsoft.com/office/drawing/2014/main" id="{F531A605-EFC2-4703-8DF3-9C1DDA8982F4}"/>
                </a:ext>
              </a:extLst>
            </p:cNvPr>
            <p:cNvSpPr>
              <a:spLocks noChangeShapeType="1"/>
            </p:cNvSpPr>
            <p:nvPr/>
          </p:nvSpPr>
          <p:spPr bwMode="auto">
            <a:xfrm>
              <a:off x="5345837" y="3002132"/>
              <a:ext cx="6858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6">
              <a:extLst>
                <a:ext uri="{FF2B5EF4-FFF2-40B4-BE49-F238E27FC236}">
                  <a16:creationId xmlns:a16="http://schemas.microsoft.com/office/drawing/2014/main" id="{5433A798-F00C-4694-84F9-0C49B7B3C111}"/>
                </a:ext>
              </a:extLst>
            </p:cNvPr>
            <p:cNvSpPr>
              <a:spLocks noChangeShapeType="1"/>
            </p:cNvSpPr>
            <p:nvPr/>
          </p:nvSpPr>
          <p:spPr bwMode="auto">
            <a:xfrm flipH="1">
              <a:off x="6717437" y="2468732"/>
              <a:ext cx="9906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7">
              <a:extLst>
                <a:ext uri="{FF2B5EF4-FFF2-40B4-BE49-F238E27FC236}">
                  <a16:creationId xmlns:a16="http://schemas.microsoft.com/office/drawing/2014/main" id="{72CE4500-A476-4877-A3B4-26899A352433}"/>
                </a:ext>
              </a:extLst>
            </p:cNvPr>
            <p:cNvSpPr>
              <a:spLocks noChangeShapeType="1"/>
            </p:cNvSpPr>
            <p:nvPr/>
          </p:nvSpPr>
          <p:spPr bwMode="auto">
            <a:xfrm flipV="1">
              <a:off x="5726837" y="4449932"/>
              <a:ext cx="533400" cy="14478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8">
              <a:extLst>
                <a:ext uri="{FF2B5EF4-FFF2-40B4-BE49-F238E27FC236}">
                  <a16:creationId xmlns:a16="http://schemas.microsoft.com/office/drawing/2014/main" id="{5DB45C67-354A-493D-9B94-F532197414B8}"/>
                </a:ext>
              </a:extLst>
            </p:cNvPr>
            <p:cNvSpPr>
              <a:spLocks noChangeShapeType="1"/>
            </p:cNvSpPr>
            <p:nvPr/>
          </p:nvSpPr>
          <p:spPr bwMode="auto">
            <a:xfrm flipH="1" flipV="1">
              <a:off x="6946037" y="4449932"/>
              <a:ext cx="8382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 name="Group 21">
              <a:extLst>
                <a:ext uri="{FF2B5EF4-FFF2-40B4-BE49-F238E27FC236}">
                  <a16:creationId xmlns:a16="http://schemas.microsoft.com/office/drawing/2014/main" id="{BCB01F12-42B2-4EAB-B302-BCE064F5DF31}"/>
                </a:ext>
              </a:extLst>
            </p:cNvPr>
            <p:cNvGrpSpPr/>
            <p:nvPr/>
          </p:nvGrpSpPr>
          <p:grpSpPr>
            <a:xfrm>
              <a:off x="2969286" y="2925909"/>
              <a:ext cx="485902" cy="440173"/>
              <a:chOff x="2969286" y="2925909"/>
              <a:chExt cx="485902" cy="440173"/>
            </a:xfrm>
          </p:grpSpPr>
          <p:sp>
            <p:nvSpPr>
              <p:cNvPr id="30" name="Rectangle 29">
                <a:extLst>
                  <a:ext uri="{FF2B5EF4-FFF2-40B4-BE49-F238E27FC236}">
                    <a16:creationId xmlns:a16="http://schemas.microsoft.com/office/drawing/2014/main" id="{6588F7FA-1E6D-4761-A4AF-5D1A67C1988C}"/>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5925CFC7-5CB0-4841-9C4E-385151109BD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pic>
          <p:nvPicPr>
            <p:cNvPr id="23" name="Graphic 22">
              <a:extLst>
                <a:ext uri="{FF2B5EF4-FFF2-40B4-BE49-F238E27FC236}">
                  <a16:creationId xmlns:a16="http://schemas.microsoft.com/office/drawing/2014/main" id="{2B917749-3772-4578-9F1B-609C9FB621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47609" y="2877705"/>
              <a:ext cx="569828" cy="657781"/>
            </a:xfrm>
            <a:prstGeom prst="rect">
              <a:avLst/>
            </a:prstGeom>
          </p:spPr>
        </p:pic>
        <p:grpSp>
          <p:nvGrpSpPr>
            <p:cNvPr id="24" name="Group 23">
              <a:extLst>
                <a:ext uri="{FF2B5EF4-FFF2-40B4-BE49-F238E27FC236}">
                  <a16:creationId xmlns:a16="http://schemas.microsoft.com/office/drawing/2014/main" id="{60270CBD-0016-4638-9322-0DDFFA73637B}"/>
                </a:ext>
              </a:extLst>
            </p:cNvPr>
            <p:cNvGrpSpPr/>
            <p:nvPr/>
          </p:nvGrpSpPr>
          <p:grpSpPr>
            <a:xfrm>
              <a:off x="2450237" y="4373732"/>
              <a:ext cx="485902" cy="440173"/>
              <a:chOff x="2969286" y="2925909"/>
              <a:chExt cx="485902" cy="440173"/>
            </a:xfrm>
          </p:grpSpPr>
          <p:sp>
            <p:nvSpPr>
              <p:cNvPr id="28" name="Rectangle 27">
                <a:extLst>
                  <a:ext uri="{FF2B5EF4-FFF2-40B4-BE49-F238E27FC236}">
                    <a16:creationId xmlns:a16="http://schemas.microsoft.com/office/drawing/2014/main" id="{0C7A3520-F7FE-4287-AF2F-F081873B6C92}"/>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C4C64580-6021-48D5-9B68-6BAD1AA61E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nvGrpSpPr>
            <p:cNvPr id="25" name="Group 24">
              <a:extLst>
                <a:ext uri="{FF2B5EF4-FFF2-40B4-BE49-F238E27FC236}">
                  <a16:creationId xmlns:a16="http://schemas.microsoft.com/office/drawing/2014/main" id="{A2E1A14B-7F8C-4E4E-B795-C3A8E045D663}"/>
                </a:ext>
              </a:extLst>
            </p:cNvPr>
            <p:cNvGrpSpPr/>
            <p:nvPr/>
          </p:nvGrpSpPr>
          <p:grpSpPr>
            <a:xfrm>
              <a:off x="3270680" y="5821532"/>
              <a:ext cx="485902" cy="440173"/>
              <a:chOff x="2969286" y="2925909"/>
              <a:chExt cx="485902" cy="440173"/>
            </a:xfrm>
          </p:grpSpPr>
          <p:sp>
            <p:nvSpPr>
              <p:cNvPr id="26" name="Rectangle 25">
                <a:extLst>
                  <a:ext uri="{FF2B5EF4-FFF2-40B4-BE49-F238E27FC236}">
                    <a16:creationId xmlns:a16="http://schemas.microsoft.com/office/drawing/2014/main" id="{236215A0-DFD8-4769-9049-E995BC3679EE}"/>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86762479-484F-4E70-878F-7F3F783CDC9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spTree>
    <p:extLst>
      <p:ext uri="{BB962C8B-B14F-4D97-AF65-F5344CB8AC3E}">
        <p14:creationId xmlns:p14="http://schemas.microsoft.com/office/powerpoint/2010/main" val="406257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F9F799-3051-2B9B-8AEF-7738E78B3F5E}"/>
              </a:ext>
            </a:extLst>
          </p:cNvPr>
          <p:cNvSpPr>
            <a:spLocks noGrp="1"/>
          </p:cNvSpPr>
          <p:nvPr>
            <p:ph type="title"/>
          </p:nvPr>
        </p:nvSpPr>
        <p:spPr>
          <a:xfrm>
            <a:off x="838200" y="1287262"/>
            <a:ext cx="10515600" cy="4163627"/>
          </a:xfrm>
        </p:spPr>
        <p:txBody>
          <a:bodyPr>
            <a:normAutofit/>
          </a:bodyPr>
          <a:lstStyle/>
          <a:p>
            <a:r>
              <a:rPr lang="en-US" sz="5400" dirty="0">
                <a:solidFill>
                  <a:srgbClr val="FFC000"/>
                </a:solidFill>
              </a:rPr>
              <a:t>Inflectra </a:t>
            </a:r>
            <a:r>
              <a:rPr lang="en-US" sz="5400" dirty="0">
                <a:solidFill>
                  <a:schemeClr val="tx2"/>
                </a:solidFill>
              </a:rPr>
              <a:t>Helps You </a:t>
            </a:r>
            <a:r>
              <a:rPr lang="en-US" sz="5400" dirty="0">
                <a:solidFill>
                  <a:srgbClr val="FFC000"/>
                </a:solidFill>
              </a:rPr>
              <a:t>Deliver</a:t>
            </a:r>
            <a:br>
              <a:rPr lang="en-US" sz="5400" dirty="0">
                <a:solidFill>
                  <a:srgbClr val="FFC000"/>
                </a:solidFill>
              </a:rPr>
            </a:br>
            <a:r>
              <a:rPr lang="en-US" sz="5400" dirty="0">
                <a:solidFill>
                  <a:schemeClr val="tx2"/>
                </a:solidFill>
              </a:rPr>
              <a:t>Quality</a:t>
            </a:r>
            <a:r>
              <a:rPr lang="en-US" sz="5400" dirty="0">
                <a:solidFill>
                  <a:srgbClr val="FFC000"/>
                </a:solidFill>
              </a:rPr>
              <a:t> Software,</a:t>
            </a:r>
            <a:br>
              <a:rPr lang="en-US" sz="5400" dirty="0">
                <a:solidFill>
                  <a:srgbClr val="FFC000"/>
                </a:solidFill>
              </a:rPr>
            </a:br>
            <a:r>
              <a:rPr lang="en-US" sz="5400" dirty="0">
                <a:solidFill>
                  <a:schemeClr val="tx2"/>
                </a:solidFill>
              </a:rPr>
              <a:t>Faster</a:t>
            </a:r>
            <a:r>
              <a:rPr lang="en-US" sz="5400" dirty="0">
                <a:solidFill>
                  <a:srgbClr val="FFC000"/>
                </a:solidFill>
              </a:rPr>
              <a:t> and with</a:t>
            </a:r>
            <a:br>
              <a:rPr lang="en-US" sz="5400" dirty="0">
                <a:solidFill>
                  <a:srgbClr val="FFC000"/>
                </a:solidFill>
              </a:rPr>
            </a:br>
            <a:r>
              <a:rPr lang="en-US" sz="5400" dirty="0">
                <a:solidFill>
                  <a:schemeClr val="tx2"/>
                </a:solidFill>
              </a:rPr>
              <a:t>Lower Risk</a:t>
            </a:r>
          </a:p>
        </p:txBody>
      </p:sp>
    </p:spTree>
    <p:extLst>
      <p:ext uri="{BB962C8B-B14F-4D97-AF65-F5344CB8AC3E}">
        <p14:creationId xmlns:p14="http://schemas.microsoft.com/office/powerpoint/2010/main" val="1088565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TaraVault</a:t>
            </a:r>
            <a:r>
              <a:rPr lang="en-US" dirty="0"/>
              <a:t>® - Source Code Management</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199" y="5351867"/>
            <a:ext cx="9397753" cy="1430674"/>
          </a:xfrm>
        </p:spPr>
        <p:txBody>
          <a:bodyPr>
            <a:normAutofit/>
          </a:bodyPr>
          <a:lstStyle/>
          <a:p>
            <a:r>
              <a:rPr lang="en-US" sz="2400" dirty="0"/>
              <a:t>Cloud-hosted code repositories (Git &amp; Subversion)</a:t>
            </a:r>
          </a:p>
          <a:p>
            <a:r>
              <a:rPr lang="en-US" sz="2400" dirty="0"/>
              <a:t>Integrated code viewing and artifact traceability</a:t>
            </a:r>
          </a:p>
          <a:p>
            <a:r>
              <a:rPr lang="en-US" sz="2400" dirty="0"/>
              <a:t>Support for pull requests and merge workflows</a:t>
            </a:r>
          </a:p>
        </p:txBody>
      </p:sp>
      <p:pic>
        <p:nvPicPr>
          <p:cNvPr id="4" name="Graphic 3">
            <a:extLst>
              <a:ext uri="{FF2B5EF4-FFF2-40B4-BE49-F238E27FC236}">
                <a16:creationId xmlns:a16="http://schemas.microsoft.com/office/drawing/2014/main" id="{9F3219F8-CE5A-439C-9485-164986A9A0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70837" y="517813"/>
            <a:ext cx="882963" cy="1020185"/>
          </a:xfrm>
          <a:prstGeom prst="rect">
            <a:avLst/>
          </a:prstGeom>
        </p:spPr>
      </p:pic>
      <p:pic>
        <p:nvPicPr>
          <p:cNvPr id="9" name="Picture 8">
            <a:extLst>
              <a:ext uri="{FF2B5EF4-FFF2-40B4-BE49-F238E27FC236}">
                <a16:creationId xmlns:a16="http://schemas.microsoft.com/office/drawing/2014/main" id="{59D9CF6A-E405-4950-BF9A-14CD73E54C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73" y="1506134"/>
            <a:ext cx="6070349" cy="3438728"/>
          </a:xfrm>
          <a:prstGeom prst="rect">
            <a:avLst/>
          </a:prstGeom>
          <a:ln>
            <a:solidFill>
              <a:srgbClr val="93A1A1"/>
            </a:solidFill>
          </a:ln>
        </p:spPr>
      </p:pic>
      <p:pic>
        <p:nvPicPr>
          <p:cNvPr id="15" name="Picture 14">
            <a:extLst>
              <a:ext uri="{FF2B5EF4-FFF2-40B4-BE49-F238E27FC236}">
                <a16:creationId xmlns:a16="http://schemas.microsoft.com/office/drawing/2014/main" id="{270E9F88-ED05-40AE-983B-C993B50843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278" y="2203834"/>
            <a:ext cx="6161103" cy="3033408"/>
          </a:xfrm>
          <a:prstGeom prst="rect">
            <a:avLst/>
          </a:prstGeom>
          <a:ln>
            <a:solidFill>
              <a:srgbClr val="93A1A1"/>
            </a:solidFill>
          </a:ln>
        </p:spPr>
      </p:pic>
    </p:spTree>
    <p:extLst>
      <p:ext uri="{BB962C8B-B14F-4D97-AF65-F5344CB8AC3E}">
        <p14:creationId xmlns:p14="http://schemas.microsoft.com/office/powerpoint/2010/main" val="979388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SpiraCapture</a:t>
            </a:r>
            <a:r>
              <a:rPr lang="en-US" dirty="0"/>
              <a:t>™ - Exploratory Testing</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200" y="5557422"/>
            <a:ext cx="10515600" cy="1065320"/>
          </a:xfrm>
        </p:spPr>
        <p:txBody>
          <a:bodyPr/>
          <a:lstStyle/>
          <a:p>
            <a:r>
              <a:rPr lang="en-US" dirty="0"/>
              <a:t>Chrome extension that captures activity &amp; screenshots</a:t>
            </a:r>
          </a:p>
          <a:p>
            <a:r>
              <a:rPr lang="en-US" dirty="0"/>
              <a:t>Records and organizes your testing sessions</a:t>
            </a:r>
          </a:p>
        </p:txBody>
      </p:sp>
      <p:pic>
        <p:nvPicPr>
          <p:cNvPr id="4" name="Graphic 3">
            <a:extLst>
              <a:ext uri="{FF2B5EF4-FFF2-40B4-BE49-F238E27FC236}">
                <a16:creationId xmlns:a16="http://schemas.microsoft.com/office/drawing/2014/main" id="{8729BCAE-5C87-46BE-98FB-667D200675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3615" y="517813"/>
            <a:ext cx="1020185" cy="1020185"/>
          </a:xfrm>
          <a:prstGeom prst="rect">
            <a:avLst/>
          </a:prstGeom>
        </p:spPr>
      </p:pic>
      <p:pic>
        <p:nvPicPr>
          <p:cNvPr id="6" name="Picture 5">
            <a:extLst>
              <a:ext uri="{FF2B5EF4-FFF2-40B4-BE49-F238E27FC236}">
                <a16:creationId xmlns:a16="http://schemas.microsoft.com/office/drawing/2014/main" id="{79A03D9E-7C11-477D-8F81-E5EF9BD4C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909" y="1475431"/>
            <a:ext cx="7448367" cy="3775391"/>
          </a:xfrm>
          <a:prstGeom prst="rect">
            <a:avLst/>
          </a:prstGeom>
          <a:ln>
            <a:solidFill>
              <a:srgbClr val="93A1A1"/>
            </a:solidFill>
          </a:ln>
        </p:spPr>
      </p:pic>
    </p:spTree>
    <p:extLst>
      <p:ext uri="{BB962C8B-B14F-4D97-AF65-F5344CB8AC3E}">
        <p14:creationId xmlns:p14="http://schemas.microsoft.com/office/powerpoint/2010/main" val="3993966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KronoDesk</a:t>
            </a:r>
            <a:r>
              <a:rPr lang="en-US" dirty="0"/>
              <a:t>® - Support &amp; Help Desk</a:t>
            </a:r>
          </a:p>
        </p:txBody>
      </p:sp>
      <p:pic>
        <p:nvPicPr>
          <p:cNvPr id="4" name="Graphic 3">
            <a:extLst>
              <a:ext uri="{FF2B5EF4-FFF2-40B4-BE49-F238E27FC236}">
                <a16:creationId xmlns:a16="http://schemas.microsoft.com/office/drawing/2014/main" id="{B3ED7404-4EA9-487C-8D5F-D96D20DE81E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8821" y="585416"/>
            <a:ext cx="884979" cy="884979"/>
          </a:xfrm>
          <a:prstGeom prst="rect">
            <a:avLst/>
          </a:prstGeom>
        </p:spPr>
      </p:pic>
      <p:pic>
        <p:nvPicPr>
          <p:cNvPr id="5" name="Picture 4">
            <a:extLst>
              <a:ext uri="{FF2B5EF4-FFF2-40B4-BE49-F238E27FC236}">
                <a16:creationId xmlns:a16="http://schemas.microsoft.com/office/drawing/2014/main" id="{A0BDDC76-3A39-4640-950B-DF1BE6B399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091" y="1622997"/>
            <a:ext cx="7998781" cy="3185131"/>
          </a:xfrm>
          <a:prstGeom prst="rect">
            <a:avLst/>
          </a:prstGeom>
          <a:ln>
            <a:solidFill>
              <a:srgbClr val="93A1A1"/>
            </a:solidFill>
          </a:ln>
        </p:spPr>
      </p:pic>
      <p:pic>
        <p:nvPicPr>
          <p:cNvPr id="6" name="Picture 5">
            <a:extLst>
              <a:ext uri="{FF2B5EF4-FFF2-40B4-BE49-F238E27FC236}">
                <a16:creationId xmlns:a16="http://schemas.microsoft.com/office/drawing/2014/main" id="{65EB8A3B-9C39-472C-BF54-FE364A6C39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9901" y="3725506"/>
            <a:ext cx="5663953" cy="3018994"/>
          </a:xfrm>
          <a:prstGeom prst="rect">
            <a:avLst/>
          </a:prstGeom>
          <a:ln>
            <a:solidFill>
              <a:srgbClr val="93A1A1"/>
            </a:solidFill>
          </a:ln>
        </p:spPr>
      </p:pic>
      <p:pic>
        <p:nvPicPr>
          <p:cNvPr id="7" name="Picture 6">
            <a:extLst>
              <a:ext uri="{FF2B5EF4-FFF2-40B4-BE49-F238E27FC236}">
                <a16:creationId xmlns:a16="http://schemas.microsoft.com/office/drawing/2014/main" id="{B34F9DDF-4920-43D6-9868-57F33FD18A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1273" y="2156151"/>
            <a:ext cx="6391922" cy="3138710"/>
          </a:xfrm>
          <a:prstGeom prst="rect">
            <a:avLst/>
          </a:prstGeom>
          <a:ln>
            <a:solidFill>
              <a:srgbClr val="93A1A1"/>
            </a:solidFill>
          </a:ln>
        </p:spPr>
      </p:pic>
    </p:spTree>
    <p:extLst>
      <p:ext uri="{BB962C8B-B14F-4D97-AF65-F5344CB8AC3E}">
        <p14:creationId xmlns:p14="http://schemas.microsoft.com/office/powerpoint/2010/main" val="2878264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A40A5-E62E-4853-8267-E0E48384A216}"/>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59356B01-3DD7-4298-9C86-B2216045D9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37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B00B7-2D5C-4ABB-A75E-7334D99886DC}"/>
              </a:ext>
            </a:extLst>
          </p:cNvPr>
          <p:cNvSpPr>
            <a:spLocks noGrp="1"/>
          </p:cNvSpPr>
          <p:nvPr>
            <p:ph type="title"/>
          </p:nvPr>
        </p:nvSpPr>
        <p:spPr/>
        <p:txBody>
          <a:bodyPr/>
          <a:lstStyle/>
          <a:p>
            <a:r>
              <a:rPr lang="en-US" dirty="0"/>
              <a:t>Inflectra Core Values</a:t>
            </a:r>
          </a:p>
        </p:txBody>
      </p:sp>
      <p:sp>
        <p:nvSpPr>
          <p:cNvPr id="5" name="Content Placeholder 4">
            <a:extLst>
              <a:ext uri="{FF2B5EF4-FFF2-40B4-BE49-F238E27FC236}">
                <a16:creationId xmlns:a16="http://schemas.microsoft.com/office/drawing/2014/main" id="{324CB4CD-BA6D-43CA-98FC-B16302A40CCE}"/>
              </a:ext>
            </a:extLst>
          </p:cNvPr>
          <p:cNvSpPr>
            <a:spLocks noGrp="1"/>
          </p:cNvSpPr>
          <p:nvPr>
            <p:ph idx="1"/>
          </p:nvPr>
        </p:nvSpPr>
        <p:spPr/>
        <p:txBody>
          <a:bodyPr/>
          <a:lstStyle/>
          <a:p>
            <a:r>
              <a:rPr lang="en-US" u="sng" dirty="0"/>
              <a:t>Great Products</a:t>
            </a:r>
            <a:r>
              <a:rPr lang="en-US" dirty="0"/>
              <a:t>: Build for Our Users Not Investors</a:t>
            </a:r>
          </a:p>
          <a:p>
            <a:pPr lvl="1"/>
            <a:r>
              <a:rPr lang="en-US" dirty="0">
                <a:solidFill>
                  <a:srgbClr val="FFFFFF"/>
                </a:solidFill>
              </a:rPr>
              <a:t>Building great software for customers, not chasing the latest fad.</a:t>
            </a:r>
          </a:p>
          <a:p>
            <a:pPr>
              <a:spcBef>
                <a:spcPts val="1800"/>
              </a:spcBef>
            </a:pPr>
            <a:r>
              <a:rPr lang="en-US" u="sng" dirty="0"/>
              <a:t>Great Team</a:t>
            </a:r>
            <a:r>
              <a:rPr lang="en-US" dirty="0"/>
              <a:t>: We Just Get it Done</a:t>
            </a:r>
          </a:p>
          <a:p>
            <a:pPr lvl="1"/>
            <a:r>
              <a:rPr lang="en-US" dirty="0">
                <a:solidFill>
                  <a:srgbClr val="FFFFFF"/>
                </a:solidFill>
              </a:rPr>
              <a:t>Treat customers well, solve their problems, no drama or red tape.</a:t>
            </a:r>
          </a:p>
          <a:p>
            <a:pPr>
              <a:spcBef>
                <a:spcPts val="1800"/>
              </a:spcBef>
            </a:pPr>
            <a:r>
              <a:rPr lang="en-US" u="sng" dirty="0"/>
              <a:t>Great Workplace</a:t>
            </a:r>
            <a:r>
              <a:rPr lang="en-US" dirty="0"/>
              <a:t>: Family and Life Flexibility</a:t>
            </a:r>
          </a:p>
          <a:p>
            <a:pPr lvl="1"/>
            <a:r>
              <a:rPr lang="en-US" dirty="0">
                <a:solidFill>
                  <a:srgbClr val="FFFFFF"/>
                </a:solidFill>
              </a:rPr>
              <a:t>Unlimited vacation, amazing benefits, flex/part time welcomed.</a:t>
            </a:r>
          </a:p>
          <a:p>
            <a:pPr>
              <a:spcBef>
                <a:spcPts val="1800"/>
              </a:spcBef>
            </a:pPr>
            <a:r>
              <a:rPr lang="en-US" u="sng" dirty="0"/>
              <a:t>Great Community</a:t>
            </a:r>
            <a:r>
              <a:rPr lang="en-US" dirty="0"/>
              <a:t>: Enabling Second Acts</a:t>
            </a:r>
          </a:p>
          <a:p>
            <a:pPr lvl="1"/>
            <a:r>
              <a:rPr lang="en-US" dirty="0">
                <a:solidFill>
                  <a:srgbClr val="FFFFFF"/>
                </a:solidFill>
              </a:rPr>
              <a:t>Expanding opportunities for new/second careers in technology.</a:t>
            </a:r>
          </a:p>
          <a:p>
            <a:endParaRPr lang="en-US" dirty="0"/>
          </a:p>
          <a:p>
            <a:endParaRPr lang="en-US" dirty="0"/>
          </a:p>
        </p:txBody>
      </p:sp>
    </p:spTree>
    <p:extLst>
      <p:ext uri="{BB962C8B-B14F-4D97-AF65-F5344CB8AC3E}">
        <p14:creationId xmlns:p14="http://schemas.microsoft.com/office/powerpoint/2010/main" val="92233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A228E8-C0AA-40AA-8E4A-B16591F906DC}"/>
              </a:ext>
            </a:extLst>
          </p:cNvPr>
          <p:cNvSpPr/>
          <p:nvPr/>
        </p:nvSpPr>
        <p:spPr>
          <a:xfrm>
            <a:off x="783771" y="2580971"/>
            <a:ext cx="10916817" cy="830425"/>
          </a:xfrm>
          <a:prstGeom prst="rect">
            <a:avLst/>
          </a:prstGeom>
          <a:solidFill>
            <a:srgbClr val="07364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rtl="0">
              <a:lnSpc>
                <a:spcPct val="100000"/>
              </a:lnSpc>
              <a:spcBef>
                <a:spcPts val="0"/>
              </a:spcBef>
              <a:spcAft>
                <a:spcPts val="0"/>
              </a:spcAft>
              <a:buNone/>
            </a:pPr>
            <a:r>
              <a:rPr lang="en-US" sz="4000" b="1" i="0" u="none" strike="noStrike" cap="none" dirty="0">
                <a:solidFill>
                  <a:srgbClr val="F2F2F2"/>
                </a:solidFill>
                <a:latin typeface="Josefin Sans"/>
                <a:ea typeface="Josefin Sans"/>
                <a:cs typeface="Josefin Sans"/>
                <a:sym typeface="Josefin Sans"/>
              </a:rPr>
              <a:t>The Inflectra® Quality Platform</a:t>
            </a:r>
            <a:endParaRPr lang="en-US" sz="4000" dirty="0"/>
          </a:p>
        </p:txBody>
      </p:sp>
      <p:sp>
        <p:nvSpPr>
          <p:cNvPr id="3" name="TextBox 2">
            <a:extLst>
              <a:ext uri="{FF2B5EF4-FFF2-40B4-BE49-F238E27FC236}">
                <a16:creationId xmlns:a16="http://schemas.microsoft.com/office/drawing/2014/main" id="{5B00B984-DD94-4ED7-A91C-A898A641D8E8}"/>
              </a:ext>
            </a:extLst>
          </p:cNvPr>
          <p:cNvSpPr txBox="1"/>
          <p:nvPr/>
        </p:nvSpPr>
        <p:spPr>
          <a:xfrm>
            <a:off x="904672" y="4086372"/>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Program</a:t>
            </a:r>
          </a:p>
          <a:p>
            <a:pPr algn="ctr"/>
            <a:r>
              <a:rPr lang="en-US" sz="1600" dirty="0">
                <a:latin typeface="Kanit" panose="020B0604020202020204" charset="-34"/>
                <a:cs typeface="Kanit" panose="020B0604020202020204" charset="-34"/>
              </a:rPr>
              <a:t>Management</a:t>
            </a:r>
          </a:p>
        </p:txBody>
      </p:sp>
      <p:sp>
        <p:nvSpPr>
          <p:cNvPr id="4" name="TextBox 3">
            <a:extLst>
              <a:ext uri="{FF2B5EF4-FFF2-40B4-BE49-F238E27FC236}">
                <a16:creationId xmlns:a16="http://schemas.microsoft.com/office/drawing/2014/main" id="{42D4278E-A92E-403E-9208-4A6DC9A7494B}"/>
              </a:ext>
            </a:extLst>
          </p:cNvPr>
          <p:cNvSpPr txBox="1"/>
          <p:nvPr/>
        </p:nvSpPr>
        <p:spPr>
          <a:xfrm>
            <a:off x="2701046" y="4086372"/>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IT Service Management</a:t>
            </a:r>
          </a:p>
        </p:txBody>
      </p:sp>
      <p:sp>
        <p:nvSpPr>
          <p:cNvPr id="5" name="TextBox 4">
            <a:extLst>
              <a:ext uri="{FF2B5EF4-FFF2-40B4-BE49-F238E27FC236}">
                <a16:creationId xmlns:a16="http://schemas.microsoft.com/office/drawing/2014/main" id="{150EC302-BC4B-40BD-A963-8B6DCB20EE39}"/>
              </a:ext>
            </a:extLst>
          </p:cNvPr>
          <p:cNvSpPr txBox="1"/>
          <p:nvPr/>
        </p:nvSpPr>
        <p:spPr>
          <a:xfrm>
            <a:off x="4364476" y="4086372"/>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Process Automation</a:t>
            </a:r>
          </a:p>
        </p:txBody>
      </p:sp>
      <p:sp>
        <p:nvSpPr>
          <p:cNvPr id="6" name="TextBox 5">
            <a:extLst>
              <a:ext uri="{FF2B5EF4-FFF2-40B4-BE49-F238E27FC236}">
                <a16:creationId xmlns:a16="http://schemas.microsoft.com/office/drawing/2014/main" id="{442BD5BC-0466-4587-ADB5-67C76BCD0B4E}"/>
              </a:ext>
            </a:extLst>
          </p:cNvPr>
          <p:cNvSpPr txBox="1"/>
          <p:nvPr/>
        </p:nvSpPr>
        <p:spPr>
          <a:xfrm>
            <a:off x="6027906" y="4086372"/>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Exploratory Testing</a:t>
            </a:r>
          </a:p>
        </p:txBody>
      </p:sp>
      <p:sp>
        <p:nvSpPr>
          <p:cNvPr id="7" name="TextBox 6">
            <a:extLst>
              <a:ext uri="{FF2B5EF4-FFF2-40B4-BE49-F238E27FC236}">
                <a16:creationId xmlns:a16="http://schemas.microsoft.com/office/drawing/2014/main" id="{1C4FDDD9-F389-434C-A055-5CCF2EFD8C82}"/>
              </a:ext>
            </a:extLst>
          </p:cNvPr>
          <p:cNvSpPr txBox="1"/>
          <p:nvPr/>
        </p:nvSpPr>
        <p:spPr>
          <a:xfrm>
            <a:off x="7921557" y="4086372"/>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Integration Services</a:t>
            </a:r>
          </a:p>
        </p:txBody>
      </p:sp>
      <p:sp>
        <p:nvSpPr>
          <p:cNvPr id="8" name="TextBox 7">
            <a:extLst>
              <a:ext uri="{FF2B5EF4-FFF2-40B4-BE49-F238E27FC236}">
                <a16:creationId xmlns:a16="http://schemas.microsoft.com/office/drawing/2014/main" id="{3C255C5C-1902-4FB7-9121-B27F5B9573CB}"/>
              </a:ext>
            </a:extLst>
          </p:cNvPr>
          <p:cNvSpPr txBox="1"/>
          <p:nvPr/>
        </p:nvSpPr>
        <p:spPr>
          <a:xfrm>
            <a:off x="9873574" y="4086372"/>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Agile &amp;</a:t>
            </a:r>
          </a:p>
          <a:p>
            <a:pPr algn="ctr"/>
            <a:r>
              <a:rPr lang="en-US" sz="1600" dirty="0">
                <a:latin typeface="Kanit" panose="020B0604020202020204" charset="-34"/>
                <a:cs typeface="Kanit" panose="020B0604020202020204" charset="-34"/>
              </a:rPr>
              <a:t>DevOps</a:t>
            </a:r>
          </a:p>
        </p:txBody>
      </p:sp>
      <p:grpSp>
        <p:nvGrpSpPr>
          <p:cNvPr id="44" name="Group 43">
            <a:extLst>
              <a:ext uri="{FF2B5EF4-FFF2-40B4-BE49-F238E27FC236}">
                <a16:creationId xmlns:a16="http://schemas.microsoft.com/office/drawing/2014/main" id="{273968DE-8279-4191-8B14-13F9A5D5EB6F}"/>
              </a:ext>
            </a:extLst>
          </p:cNvPr>
          <p:cNvGrpSpPr/>
          <p:nvPr/>
        </p:nvGrpSpPr>
        <p:grpSpPr>
          <a:xfrm>
            <a:off x="2701046" y="3638903"/>
            <a:ext cx="6952058" cy="2441642"/>
            <a:chOff x="2701046" y="3443591"/>
            <a:chExt cx="6952058" cy="2441642"/>
          </a:xfrm>
        </p:grpSpPr>
        <p:cxnSp>
          <p:nvCxnSpPr>
            <p:cNvPr id="10" name="Straight Connector 9">
              <a:extLst>
                <a:ext uri="{FF2B5EF4-FFF2-40B4-BE49-F238E27FC236}">
                  <a16:creationId xmlns:a16="http://schemas.microsoft.com/office/drawing/2014/main" id="{485A7DC9-C95C-4588-98C5-39591331FA62}"/>
                </a:ext>
              </a:extLst>
            </p:cNvPr>
            <p:cNvCxnSpPr>
              <a:cxnSpLocks/>
            </p:cNvCxnSpPr>
            <p:nvPr/>
          </p:nvCxnSpPr>
          <p:spPr>
            <a:xfrm>
              <a:off x="2701046" y="3443591"/>
              <a:ext cx="0" cy="24416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0BBBEAD-9FFC-432A-A9DA-D1A0E4C315A1}"/>
                </a:ext>
              </a:extLst>
            </p:cNvPr>
            <p:cNvCxnSpPr>
              <a:cxnSpLocks/>
            </p:cNvCxnSpPr>
            <p:nvPr/>
          </p:nvCxnSpPr>
          <p:spPr>
            <a:xfrm>
              <a:off x="4370963" y="3443591"/>
              <a:ext cx="0" cy="24416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534C0D1-D2CA-451B-8852-F403E63E0613}"/>
                </a:ext>
              </a:extLst>
            </p:cNvPr>
            <p:cNvCxnSpPr>
              <a:cxnSpLocks/>
            </p:cNvCxnSpPr>
            <p:nvPr/>
          </p:nvCxnSpPr>
          <p:spPr>
            <a:xfrm>
              <a:off x="5985763" y="3443591"/>
              <a:ext cx="0" cy="24416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9C3D8D-5C18-4023-9AD0-BA8EB958BB7C}"/>
                </a:ext>
              </a:extLst>
            </p:cNvPr>
            <p:cNvCxnSpPr>
              <a:cxnSpLocks/>
            </p:cNvCxnSpPr>
            <p:nvPr/>
          </p:nvCxnSpPr>
          <p:spPr>
            <a:xfrm>
              <a:off x="7795115" y="3443591"/>
              <a:ext cx="0" cy="24416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263321-8A82-4FB3-BC27-95CC438DBEC3}"/>
                </a:ext>
              </a:extLst>
            </p:cNvPr>
            <p:cNvCxnSpPr>
              <a:cxnSpLocks/>
            </p:cNvCxnSpPr>
            <p:nvPr/>
          </p:nvCxnSpPr>
          <p:spPr>
            <a:xfrm>
              <a:off x="9653104" y="3443591"/>
              <a:ext cx="0" cy="24416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6" name="Graphic 15">
            <a:extLst>
              <a:ext uri="{FF2B5EF4-FFF2-40B4-BE49-F238E27FC236}">
                <a16:creationId xmlns:a16="http://schemas.microsoft.com/office/drawing/2014/main" id="{19CAE37E-6175-436E-9120-B624D44477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50487" y="4932192"/>
            <a:ext cx="821177" cy="821177"/>
          </a:xfrm>
          <a:prstGeom prst="rect">
            <a:avLst/>
          </a:prstGeom>
        </p:spPr>
      </p:pic>
      <p:pic>
        <p:nvPicPr>
          <p:cNvPr id="20" name="Graphic 19">
            <a:extLst>
              <a:ext uri="{FF2B5EF4-FFF2-40B4-BE49-F238E27FC236}">
                <a16:creationId xmlns:a16="http://schemas.microsoft.com/office/drawing/2014/main" id="{F7F7F2FD-319D-436F-912B-EAA8DAA348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5611" y="4866208"/>
            <a:ext cx="691778" cy="798555"/>
          </a:xfrm>
          <a:prstGeom prst="rect">
            <a:avLst/>
          </a:prstGeom>
        </p:spPr>
      </p:pic>
      <p:pic>
        <p:nvPicPr>
          <p:cNvPr id="24" name="Graphic 23">
            <a:extLst>
              <a:ext uri="{FF2B5EF4-FFF2-40B4-BE49-F238E27FC236}">
                <a16:creationId xmlns:a16="http://schemas.microsoft.com/office/drawing/2014/main" id="{B231606F-CA94-4F12-8759-24A312D718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50626" y="4833397"/>
            <a:ext cx="756843" cy="875157"/>
          </a:xfrm>
          <a:prstGeom prst="rect">
            <a:avLst/>
          </a:prstGeom>
        </p:spPr>
      </p:pic>
      <p:grpSp>
        <p:nvGrpSpPr>
          <p:cNvPr id="37" name="Group 36">
            <a:extLst>
              <a:ext uri="{FF2B5EF4-FFF2-40B4-BE49-F238E27FC236}">
                <a16:creationId xmlns:a16="http://schemas.microsoft.com/office/drawing/2014/main" id="{B451FA8B-7B11-4210-B9D5-FD5A976D21E0}"/>
              </a:ext>
            </a:extLst>
          </p:cNvPr>
          <p:cNvGrpSpPr/>
          <p:nvPr/>
        </p:nvGrpSpPr>
        <p:grpSpPr>
          <a:xfrm>
            <a:off x="2701046" y="639541"/>
            <a:ext cx="6952058" cy="1785445"/>
            <a:chOff x="2710775" y="444230"/>
            <a:chExt cx="6952058" cy="2441642"/>
          </a:xfrm>
        </p:grpSpPr>
        <p:cxnSp>
          <p:nvCxnSpPr>
            <p:cNvPr id="27" name="Straight Connector 26">
              <a:extLst>
                <a:ext uri="{FF2B5EF4-FFF2-40B4-BE49-F238E27FC236}">
                  <a16:creationId xmlns:a16="http://schemas.microsoft.com/office/drawing/2014/main" id="{F41FF651-2E07-4987-BA8C-5102AA08E127}"/>
                </a:ext>
              </a:extLst>
            </p:cNvPr>
            <p:cNvCxnSpPr>
              <a:cxnSpLocks/>
            </p:cNvCxnSpPr>
            <p:nvPr/>
          </p:nvCxnSpPr>
          <p:spPr>
            <a:xfrm>
              <a:off x="2710775" y="444230"/>
              <a:ext cx="0" cy="24416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268ED9E-B355-4F82-8398-6504DF1ADE2A}"/>
                </a:ext>
              </a:extLst>
            </p:cNvPr>
            <p:cNvCxnSpPr>
              <a:cxnSpLocks/>
            </p:cNvCxnSpPr>
            <p:nvPr/>
          </p:nvCxnSpPr>
          <p:spPr>
            <a:xfrm>
              <a:off x="4380692" y="444230"/>
              <a:ext cx="0" cy="24416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B102C6B-3888-4E84-9AAA-3EB5C17AB59B}"/>
                </a:ext>
              </a:extLst>
            </p:cNvPr>
            <p:cNvCxnSpPr>
              <a:cxnSpLocks/>
            </p:cNvCxnSpPr>
            <p:nvPr/>
          </p:nvCxnSpPr>
          <p:spPr>
            <a:xfrm>
              <a:off x="5995492" y="444230"/>
              <a:ext cx="0" cy="24416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8F83D97-D348-4620-BAE2-66D6259A62F8}"/>
                </a:ext>
              </a:extLst>
            </p:cNvPr>
            <p:cNvCxnSpPr>
              <a:cxnSpLocks/>
            </p:cNvCxnSpPr>
            <p:nvPr/>
          </p:nvCxnSpPr>
          <p:spPr>
            <a:xfrm>
              <a:off x="7804844" y="444230"/>
              <a:ext cx="0" cy="24416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DA7E37B-FD6A-4379-B51D-3D52AC7AD1DE}"/>
                </a:ext>
              </a:extLst>
            </p:cNvPr>
            <p:cNvCxnSpPr>
              <a:cxnSpLocks/>
            </p:cNvCxnSpPr>
            <p:nvPr/>
          </p:nvCxnSpPr>
          <p:spPr>
            <a:xfrm>
              <a:off x="9662833" y="444230"/>
              <a:ext cx="0" cy="24416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A9B154C6-6B8C-44D6-9B9E-E979FFA3B70A}"/>
              </a:ext>
            </a:extLst>
          </p:cNvPr>
          <p:cNvSpPr txBox="1"/>
          <p:nvPr/>
        </p:nvSpPr>
        <p:spPr>
          <a:xfrm>
            <a:off x="901432" y="581164"/>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Requirements</a:t>
            </a:r>
          </a:p>
          <a:p>
            <a:pPr algn="ctr"/>
            <a:r>
              <a:rPr lang="en-US" sz="1600" dirty="0">
                <a:latin typeface="Kanit" panose="020B0604020202020204" charset="-34"/>
                <a:cs typeface="Kanit" panose="020B0604020202020204" charset="-34"/>
              </a:rPr>
              <a:t>Management</a:t>
            </a:r>
          </a:p>
        </p:txBody>
      </p:sp>
      <p:sp>
        <p:nvSpPr>
          <p:cNvPr id="39" name="TextBox 38">
            <a:extLst>
              <a:ext uri="{FF2B5EF4-FFF2-40B4-BE49-F238E27FC236}">
                <a16:creationId xmlns:a16="http://schemas.microsoft.com/office/drawing/2014/main" id="{DD872201-9047-442B-ACE0-F90FCFC63C79}"/>
              </a:ext>
            </a:extLst>
          </p:cNvPr>
          <p:cNvSpPr txBox="1"/>
          <p:nvPr/>
        </p:nvSpPr>
        <p:spPr>
          <a:xfrm>
            <a:off x="2697806" y="581164"/>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Quality</a:t>
            </a:r>
          </a:p>
          <a:p>
            <a:pPr algn="ctr"/>
            <a:r>
              <a:rPr lang="en-US" sz="1600" dirty="0">
                <a:latin typeface="Kanit" panose="020B0604020202020204" charset="-34"/>
                <a:cs typeface="Kanit" panose="020B0604020202020204" charset="-34"/>
              </a:rPr>
              <a:t>Assurance</a:t>
            </a:r>
          </a:p>
        </p:txBody>
      </p:sp>
      <p:sp>
        <p:nvSpPr>
          <p:cNvPr id="40" name="TextBox 39">
            <a:extLst>
              <a:ext uri="{FF2B5EF4-FFF2-40B4-BE49-F238E27FC236}">
                <a16:creationId xmlns:a16="http://schemas.microsoft.com/office/drawing/2014/main" id="{C6F2D65C-22BD-47A4-9226-F9D315087085}"/>
              </a:ext>
            </a:extLst>
          </p:cNvPr>
          <p:cNvSpPr txBox="1"/>
          <p:nvPr/>
        </p:nvSpPr>
        <p:spPr>
          <a:xfrm>
            <a:off x="4361236" y="581164"/>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Risk Management</a:t>
            </a:r>
          </a:p>
        </p:txBody>
      </p:sp>
      <p:sp>
        <p:nvSpPr>
          <p:cNvPr id="41" name="TextBox 40">
            <a:extLst>
              <a:ext uri="{FF2B5EF4-FFF2-40B4-BE49-F238E27FC236}">
                <a16:creationId xmlns:a16="http://schemas.microsoft.com/office/drawing/2014/main" id="{AA0DEDB8-769A-43EE-A98A-88576374E60C}"/>
              </a:ext>
            </a:extLst>
          </p:cNvPr>
          <p:cNvSpPr txBox="1"/>
          <p:nvPr/>
        </p:nvSpPr>
        <p:spPr>
          <a:xfrm>
            <a:off x="6024666" y="581164"/>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Software</a:t>
            </a:r>
          </a:p>
          <a:p>
            <a:pPr algn="ctr"/>
            <a:r>
              <a:rPr lang="en-US" sz="1600" dirty="0">
                <a:latin typeface="Kanit" panose="020B0604020202020204" charset="-34"/>
                <a:cs typeface="Kanit" panose="020B0604020202020204" charset="-34"/>
              </a:rPr>
              <a:t>Development</a:t>
            </a:r>
          </a:p>
        </p:txBody>
      </p:sp>
      <p:sp>
        <p:nvSpPr>
          <p:cNvPr id="42" name="TextBox 41">
            <a:extLst>
              <a:ext uri="{FF2B5EF4-FFF2-40B4-BE49-F238E27FC236}">
                <a16:creationId xmlns:a16="http://schemas.microsoft.com/office/drawing/2014/main" id="{DD4A4F9D-B596-4FFA-9028-B382DE07A033}"/>
              </a:ext>
            </a:extLst>
          </p:cNvPr>
          <p:cNvSpPr txBox="1"/>
          <p:nvPr/>
        </p:nvSpPr>
        <p:spPr>
          <a:xfrm>
            <a:off x="7918317" y="581164"/>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Project Management</a:t>
            </a:r>
          </a:p>
        </p:txBody>
      </p:sp>
      <p:sp>
        <p:nvSpPr>
          <p:cNvPr id="43" name="TextBox 42">
            <a:extLst>
              <a:ext uri="{FF2B5EF4-FFF2-40B4-BE49-F238E27FC236}">
                <a16:creationId xmlns:a16="http://schemas.microsoft.com/office/drawing/2014/main" id="{5FDED58D-10BB-4942-8AF8-9FC38FBF998D}"/>
              </a:ext>
            </a:extLst>
          </p:cNvPr>
          <p:cNvSpPr txBox="1"/>
          <p:nvPr/>
        </p:nvSpPr>
        <p:spPr>
          <a:xfrm>
            <a:off x="9870334" y="581164"/>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Test</a:t>
            </a:r>
          </a:p>
          <a:p>
            <a:pPr algn="ctr"/>
            <a:r>
              <a:rPr lang="en-US" sz="1600" dirty="0">
                <a:latin typeface="Kanit" panose="020B0604020202020204" charset="-34"/>
                <a:cs typeface="Kanit" panose="020B0604020202020204" charset="-34"/>
              </a:rPr>
              <a:t>Automation</a:t>
            </a:r>
          </a:p>
        </p:txBody>
      </p:sp>
      <p:pic>
        <p:nvPicPr>
          <p:cNvPr id="46" name="Picture 45">
            <a:extLst>
              <a:ext uri="{FF2B5EF4-FFF2-40B4-BE49-F238E27FC236}">
                <a16:creationId xmlns:a16="http://schemas.microsoft.com/office/drawing/2014/main" id="{F2B43BB7-41D9-4B86-B6B1-097FD7C2CEB8}"/>
              </a:ext>
            </a:extLst>
          </p:cNvPr>
          <p:cNvPicPr>
            <a:picLocks noChangeAspect="1"/>
          </p:cNvPicPr>
          <p:nvPr/>
        </p:nvPicPr>
        <p:blipFill>
          <a:blip r:embed="rId8"/>
          <a:stretch>
            <a:fillRect/>
          </a:stretch>
        </p:blipFill>
        <p:spPr>
          <a:xfrm>
            <a:off x="958621" y="2676199"/>
            <a:ext cx="636715" cy="636715"/>
          </a:xfrm>
          <a:prstGeom prst="rect">
            <a:avLst/>
          </a:prstGeom>
        </p:spPr>
      </p:pic>
      <p:pic>
        <p:nvPicPr>
          <p:cNvPr id="47" name="Graphic 46">
            <a:extLst>
              <a:ext uri="{FF2B5EF4-FFF2-40B4-BE49-F238E27FC236}">
                <a16:creationId xmlns:a16="http://schemas.microsoft.com/office/drawing/2014/main" id="{79AEC74E-2B51-4056-BC7E-EF3FA77BEB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912" y="1481778"/>
            <a:ext cx="821177" cy="821177"/>
          </a:xfrm>
          <a:prstGeom prst="rect">
            <a:avLst/>
          </a:prstGeom>
        </p:spPr>
      </p:pic>
      <p:pic>
        <p:nvPicPr>
          <p:cNvPr id="48" name="Graphic 47">
            <a:extLst>
              <a:ext uri="{FF2B5EF4-FFF2-40B4-BE49-F238E27FC236}">
                <a16:creationId xmlns:a16="http://schemas.microsoft.com/office/drawing/2014/main" id="{36EB2374-E182-49F3-B523-15A4D764D9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39195" y="1404789"/>
            <a:ext cx="764432" cy="881220"/>
          </a:xfrm>
          <a:prstGeom prst="rect">
            <a:avLst/>
          </a:prstGeom>
        </p:spPr>
      </p:pic>
      <p:pic>
        <p:nvPicPr>
          <p:cNvPr id="49" name="Graphic 48">
            <a:extLst>
              <a:ext uri="{FF2B5EF4-FFF2-40B4-BE49-F238E27FC236}">
                <a16:creationId xmlns:a16="http://schemas.microsoft.com/office/drawing/2014/main" id="{ED478D15-36B2-42EB-95CA-7EA15C11A1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8623" y="1429086"/>
            <a:ext cx="691778" cy="798555"/>
          </a:xfrm>
          <a:prstGeom prst="rect">
            <a:avLst/>
          </a:prstGeom>
        </p:spPr>
      </p:pic>
      <p:pic>
        <p:nvPicPr>
          <p:cNvPr id="50" name="Graphic 49">
            <a:extLst>
              <a:ext uri="{FF2B5EF4-FFF2-40B4-BE49-F238E27FC236}">
                <a16:creationId xmlns:a16="http://schemas.microsoft.com/office/drawing/2014/main" id="{44772FBA-04AC-44BC-BBC7-ABA4E103FC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14821" y="1399904"/>
            <a:ext cx="756843" cy="875157"/>
          </a:xfrm>
          <a:prstGeom prst="rect">
            <a:avLst/>
          </a:prstGeom>
        </p:spPr>
      </p:pic>
      <p:pic>
        <p:nvPicPr>
          <p:cNvPr id="51" name="Graphic 50">
            <a:extLst>
              <a:ext uri="{FF2B5EF4-FFF2-40B4-BE49-F238E27FC236}">
                <a16:creationId xmlns:a16="http://schemas.microsoft.com/office/drawing/2014/main" id="{3B66668E-6242-4133-8199-A59FD05A1D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91062" y="1390176"/>
            <a:ext cx="756843" cy="875157"/>
          </a:xfrm>
          <a:prstGeom prst="rect">
            <a:avLst/>
          </a:prstGeom>
        </p:spPr>
      </p:pic>
      <p:pic>
        <p:nvPicPr>
          <p:cNvPr id="52" name="Graphic 51">
            <a:extLst>
              <a:ext uri="{FF2B5EF4-FFF2-40B4-BE49-F238E27FC236}">
                <a16:creationId xmlns:a16="http://schemas.microsoft.com/office/drawing/2014/main" id="{57046F1A-DC3D-4782-9B5A-48EBECAFDD8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61372" y="1351099"/>
            <a:ext cx="809159" cy="934910"/>
          </a:xfrm>
          <a:prstGeom prst="rect">
            <a:avLst/>
          </a:prstGeom>
        </p:spPr>
      </p:pic>
      <p:pic>
        <p:nvPicPr>
          <p:cNvPr id="55" name="Graphic 54">
            <a:extLst>
              <a:ext uri="{FF2B5EF4-FFF2-40B4-BE49-F238E27FC236}">
                <a16:creationId xmlns:a16="http://schemas.microsoft.com/office/drawing/2014/main" id="{A55A43DC-BDAE-4BD1-8F4D-237140372D6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481468" y="4936714"/>
            <a:ext cx="817817" cy="817817"/>
          </a:xfrm>
          <a:prstGeom prst="rect">
            <a:avLst/>
          </a:prstGeom>
        </p:spPr>
      </p:pic>
      <p:pic>
        <p:nvPicPr>
          <p:cNvPr id="57" name="Graphic 56">
            <a:extLst>
              <a:ext uri="{FF2B5EF4-FFF2-40B4-BE49-F238E27FC236}">
                <a16:creationId xmlns:a16="http://schemas.microsoft.com/office/drawing/2014/main" id="{5BF008EB-42A2-42AF-B659-0C572573552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352375" y="4958121"/>
            <a:ext cx="759497" cy="687983"/>
          </a:xfrm>
          <a:prstGeom prst="rect">
            <a:avLst/>
          </a:prstGeom>
        </p:spPr>
      </p:pic>
      <p:pic>
        <p:nvPicPr>
          <p:cNvPr id="59" name="Graphic 58">
            <a:extLst>
              <a:ext uri="{FF2B5EF4-FFF2-40B4-BE49-F238E27FC236}">
                <a16:creationId xmlns:a16="http://schemas.microsoft.com/office/drawing/2014/main" id="{59B59538-2345-4071-A624-00EEDE2F630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144569" y="4903559"/>
            <a:ext cx="729574" cy="729574"/>
          </a:xfrm>
          <a:prstGeom prst="rect">
            <a:avLst/>
          </a:prstGeom>
        </p:spPr>
      </p:pic>
    </p:spTree>
    <p:extLst>
      <p:ext uri="{BB962C8B-B14F-4D97-AF65-F5344CB8AC3E}">
        <p14:creationId xmlns:p14="http://schemas.microsoft.com/office/powerpoint/2010/main" val="1513576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pic>
        <p:nvPicPr>
          <p:cNvPr id="836" name="Google Shape;836;p110"/>
          <p:cNvPicPr preferRelativeResize="0"/>
          <p:nvPr/>
        </p:nvPicPr>
        <p:blipFill rotWithShape="1">
          <a:blip r:embed="rId3">
            <a:alphaModFix/>
          </a:blip>
          <a:srcRect/>
          <a:stretch/>
        </p:blipFill>
        <p:spPr>
          <a:xfrm>
            <a:off x="3790820" y="3085615"/>
            <a:ext cx="905326" cy="349958"/>
          </a:xfrm>
          <a:prstGeom prst="rect">
            <a:avLst/>
          </a:prstGeom>
          <a:noFill/>
          <a:ln>
            <a:noFill/>
          </a:ln>
        </p:spPr>
      </p:pic>
      <p:pic>
        <p:nvPicPr>
          <p:cNvPr id="837" name="Google Shape;837;p110"/>
          <p:cNvPicPr preferRelativeResize="0"/>
          <p:nvPr/>
        </p:nvPicPr>
        <p:blipFill rotWithShape="1">
          <a:blip r:embed="rId4">
            <a:alphaModFix/>
          </a:blip>
          <a:srcRect/>
          <a:stretch/>
        </p:blipFill>
        <p:spPr>
          <a:xfrm>
            <a:off x="6151547" y="3677719"/>
            <a:ext cx="881584" cy="317258"/>
          </a:xfrm>
          <a:prstGeom prst="rect">
            <a:avLst/>
          </a:prstGeom>
          <a:noFill/>
          <a:ln>
            <a:noFill/>
          </a:ln>
        </p:spPr>
      </p:pic>
      <p:sp>
        <p:nvSpPr>
          <p:cNvPr id="838" name="Google Shape;838;p110"/>
          <p:cNvSpPr txBox="1">
            <a:spLocks noGrp="1"/>
          </p:cNvSpPr>
          <p:nvPr>
            <p:ph type="title"/>
          </p:nvPr>
        </p:nvSpPr>
        <p:spPr>
          <a:xfrm>
            <a:off x="206030" y="363594"/>
            <a:ext cx="10515600" cy="1325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a:t>Our Customers (USA/Canada)</a:t>
            </a:r>
            <a:endParaRPr/>
          </a:p>
        </p:txBody>
      </p:sp>
      <p:sp>
        <p:nvSpPr>
          <p:cNvPr id="839" name="Google Shape;839;p110"/>
          <p:cNvSpPr/>
          <p:nvPr/>
        </p:nvSpPr>
        <p:spPr>
          <a:xfrm>
            <a:off x="33940" y="1866651"/>
            <a:ext cx="224452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Kanit"/>
                <a:ea typeface="Kanit"/>
                <a:cs typeface="Kanit"/>
                <a:sym typeface="Kanit"/>
              </a:rPr>
              <a:t>Energy, Industrial &amp; Transport</a:t>
            </a:r>
            <a:endParaRPr/>
          </a:p>
        </p:txBody>
      </p:sp>
      <p:sp>
        <p:nvSpPr>
          <p:cNvPr id="840" name="Google Shape;840;p110"/>
          <p:cNvSpPr/>
          <p:nvPr/>
        </p:nvSpPr>
        <p:spPr>
          <a:xfrm>
            <a:off x="2518714" y="1855037"/>
            <a:ext cx="222368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Kanit"/>
                <a:ea typeface="Kanit"/>
                <a:cs typeface="Kanit"/>
                <a:sym typeface="Kanit"/>
              </a:rPr>
              <a:t>Financial &amp; Business Services</a:t>
            </a:r>
            <a:endParaRPr/>
          </a:p>
        </p:txBody>
      </p:sp>
      <p:sp>
        <p:nvSpPr>
          <p:cNvPr id="841" name="Google Shape;841;p110"/>
          <p:cNvSpPr/>
          <p:nvPr/>
        </p:nvSpPr>
        <p:spPr>
          <a:xfrm>
            <a:off x="7456426" y="1791345"/>
            <a:ext cx="178446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Kanit"/>
                <a:ea typeface="Kanit"/>
                <a:cs typeface="Kanit"/>
                <a:sym typeface="Kanit"/>
              </a:rPr>
              <a:t>Government &amp; Defense</a:t>
            </a:r>
            <a:endParaRPr/>
          </a:p>
        </p:txBody>
      </p:sp>
      <p:sp>
        <p:nvSpPr>
          <p:cNvPr id="842" name="Google Shape;842;p110"/>
          <p:cNvSpPr/>
          <p:nvPr/>
        </p:nvSpPr>
        <p:spPr>
          <a:xfrm>
            <a:off x="9722949" y="1806554"/>
            <a:ext cx="223330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Kanit"/>
                <a:ea typeface="Kanit"/>
                <a:cs typeface="Kanit"/>
                <a:sym typeface="Kanit"/>
              </a:rPr>
              <a:t>Healthcare &amp; Bio-Technology</a:t>
            </a:r>
            <a:endParaRPr/>
          </a:p>
        </p:txBody>
      </p:sp>
      <p:pic>
        <p:nvPicPr>
          <p:cNvPr id="843" name="Google Shape;843;p110" descr="Paris Fintech Forum 2020"/>
          <p:cNvPicPr preferRelativeResize="0"/>
          <p:nvPr/>
        </p:nvPicPr>
        <p:blipFill rotWithShape="1">
          <a:blip r:embed="rId5">
            <a:alphaModFix/>
          </a:blip>
          <a:srcRect l="-687" t="42783" r="53130" b="43123"/>
          <a:stretch/>
        </p:blipFill>
        <p:spPr>
          <a:xfrm>
            <a:off x="2611100" y="5218701"/>
            <a:ext cx="1320873" cy="391413"/>
          </a:xfrm>
          <a:prstGeom prst="rect">
            <a:avLst/>
          </a:prstGeom>
          <a:noFill/>
          <a:ln>
            <a:noFill/>
          </a:ln>
        </p:spPr>
      </p:pic>
      <p:pic>
        <p:nvPicPr>
          <p:cNvPr id="844" name="Google Shape;844;p110" descr="EY (entreprise) — Wikipédia"/>
          <p:cNvPicPr preferRelativeResize="0"/>
          <p:nvPr/>
        </p:nvPicPr>
        <p:blipFill rotWithShape="1">
          <a:blip r:embed="rId6">
            <a:alphaModFix/>
          </a:blip>
          <a:srcRect/>
          <a:stretch/>
        </p:blipFill>
        <p:spPr>
          <a:xfrm>
            <a:off x="4173127" y="4917124"/>
            <a:ext cx="470368" cy="470368"/>
          </a:xfrm>
          <a:prstGeom prst="rect">
            <a:avLst/>
          </a:prstGeom>
          <a:noFill/>
          <a:ln>
            <a:noFill/>
          </a:ln>
        </p:spPr>
      </p:pic>
      <p:sp>
        <p:nvSpPr>
          <p:cNvPr id="845" name="Google Shape;845;p110"/>
          <p:cNvSpPr/>
          <p:nvPr/>
        </p:nvSpPr>
        <p:spPr>
          <a:xfrm>
            <a:off x="2596078" y="2193035"/>
            <a:ext cx="2173094" cy="3495359"/>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846" name="Google Shape;846;p110" descr="Siemens Healthcare GmbH - CMOCRO"/>
          <p:cNvPicPr preferRelativeResize="0"/>
          <p:nvPr/>
        </p:nvPicPr>
        <p:blipFill rotWithShape="1">
          <a:blip r:embed="rId7">
            <a:alphaModFix/>
          </a:blip>
          <a:srcRect/>
          <a:stretch/>
        </p:blipFill>
        <p:spPr>
          <a:xfrm>
            <a:off x="9974516" y="4335888"/>
            <a:ext cx="1295244" cy="494408"/>
          </a:xfrm>
          <a:prstGeom prst="rect">
            <a:avLst/>
          </a:prstGeom>
          <a:noFill/>
          <a:ln>
            <a:noFill/>
          </a:ln>
        </p:spPr>
      </p:pic>
      <p:pic>
        <p:nvPicPr>
          <p:cNvPr id="847" name="Google Shape;847;p110" descr="Leica Biosystems améliore l'intégration de la pathologie numérique dans le  parcours de diagnostic grâce à l'imagerie DICOM"/>
          <p:cNvPicPr preferRelativeResize="0"/>
          <p:nvPr/>
        </p:nvPicPr>
        <p:blipFill rotWithShape="1">
          <a:blip r:embed="rId8">
            <a:alphaModFix/>
          </a:blip>
          <a:srcRect/>
          <a:stretch/>
        </p:blipFill>
        <p:spPr>
          <a:xfrm>
            <a:off x="11077110" y="4986442"/>
            <a:ext cx="832636" cy="606915"/>
          </a:xfrm>
          <a:prstGeom prst="rect">
            <a:avLst/>
          </a:prstGeom>
          <a:noFill/>
          <a:ln>
            <a:noFill/>
          </a:ln>
        </p:spPr>
      </p:pic>
      <p:pic>
        <p:nvPicPr>
          <p:cNvPr id="848" name="Google Shape;848;p110" descr="La France - IQVIA"/>
          <p:cNvPicPr preferRelativeResize="0"/>
          <p:nvPr/>
        </p:nvPicPr>
        <p:blipFill rotWithShape="1">
          <a:blip r:embed="rId9">
            <a:alphaModFix/>
          </a:blip>
          <a:srcRect/>
          <a:stretch/>
        </p:blipFill>
        <p:spPr>
          <a:xfrm>
            <a:off x="9921888" y="4938385"/>
            <a:ext cx="1029471" cy="182883"/>
          </a:xfrm>
          <a:prstGeom prst="rect">
            <a:avLst/>
          </a:prstGeom>
          <a:noFill/>
          <a:ln>
            <a:noFill/>
          </a:ln>
        </p:spPr>
      </p:pic>
      <p:sp>
        <p:nvSpPr>
          <p:cNvPr id="849" name="Google Shape;849;p110"/>
          <p:cNvSpPr/>
          <p:nvPr/>
        </p:nvSpPr>
        <p:spPr>
          <a:xfrm>
            <a:off x="9862403" y="2140158"/>
            <a:ext cx="2173094" cy="3548236"/>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850" name="Google Shape;850;p110"/>
          <p:cNvSpPr/>
          <p:nvPr/>
        </p:nvSpPr>
        <p:spPr>
          <a:xfrm>
            <a:off x="7439986" y="2140158"/>
            <a:ext cx="2173095" cy="3548236"/>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851" name="Google Shape;851;p110"/>
          <p:cNvPicPr preferRelativeResize="0"/>
          <p:nvPr/>
        </p:nvPicPr>
        <p:blipFill rotWithShape="1">
          <a:blip r:embed="rId10">
            <a:alphaModFix/>
          </a:blip>
          <a:srcRect/>
          <a:stretch/>
        </p:blipFill>
        <p:spPr>
          <a:xfrm>
            <a:off x="7606666" y="4371884"/>
            <a:ext cx="1989232" cy="488355"/>
          </a:xfrm>
          <a:prstGeom prst="rect">
            <a:avLst/>
          </a:prstGeom>
          <a:noFill/>
          <a:ln>
            <a:noFill/>
          </a:ln>
        </p:spPr>
      </p:pic>
      <p:pic>
        <p:nvPicPr>
          <p:cNvPr id="852" name="Google Shape;852;p110" descr="BAE Systems to get Collins GPS and Raytheon ATR businesses - GPS World"/>
          <p:cNvPicPr preferRelativeResize="0"/>
          <p:nvPr/>
        </p:nvPicPr>
        <p:blipFill rotWithShape="1">
          <a:blip r:embed="rId11">
            <a:alphaModFix/>
          </a:blip>
          <a:srcRect t="31470" b="29370"/>
          <a:stretch/>
        </p:blipFill>
        <p:spPr>
          <a:xfrm>
            <a:off x="7571839" y="4099764"/>
            <a:ext cx="1474620" cy="305338"/>
          </a:xfrm>
          <a:prstGeom prst="rect">
            <a:avLst/>
          </a:prstGeom>
          <a:noFill/>
          <a:ln>
            <a:noFill/>
          </a:ln>
        </p:spPr>
      </p:pic>
      <p:sp>
        <p:nvSpPr>
          <p:cNvPr id="853" name="Google Shape;853;p110"/>
          <p:cNvSpPr/>
          <p:nvPr/>
        </p:nvSpPr>
        <p:spPr>
          <a:xfrm>
            <a:off x="5430770" y="1837401"/>
            <a:ext cx="1369286"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Kanit"/>
                <a:ea typeface="Kanit"/>
                <a:cs typeface="Kanit"/>
                <a:sym typeface="Kanit"/>
              </a:rPr>
              <a:t>Media &amp; Telecom</a:t>
            </a:r>
            <a:endParaRPr/>
          </a:p>
          <a:p>
            <a:pPr marL="0" marR="0" lvl="0" indent="0" algn="l" rtl="0">
              <a:lnSpc>
                <a:spcPct val="100000"/>
              </a:lnSpc>
              <a:spcBef>
                <a:spcPts val="0"/>
              </a:spcBef>
              <a:spcAft>
                <a:spcPts val="0"/>
              </a:spcAft>
              <a:buNone/>
            </a:pPr>
            <a:endParaRPr sz="1400" b="0" i="0" u="none" strike="noStrike" cap="none">
              <a:solidFill>
                <a:schemeClr val="dk1"/>
              </a:solidFill>
              <a:latin typeface="Kanit"/>
              <a:ea typeface="Kanit"/>
              <a:cs typeface="Kanit"/>
              <a:sym typeface="Kanit"/>
            </a:endParaRPr>
          </a:p>
        </p:txBody>
      </p:sp>
      <p:pic>
        <p:nvPicPr>
          <p:cNvPr id="854" name="Google Shape;854;p110"/>
          <p:cNvPicPr preferRelativeResize="0"/>
          <p:nvPr/>
        </p:nvPicPr>
        <p:blipFill rotWithShape="1">
          <a:blip r:embed="rId12">
            <a:alphaModFix/>
          </a:blip>
          <a:srcRect/>
          <a:stretch/>
        </p:blipFill>
        <p:spPr>
          <a:xfrm>
            <a:off x="7466526" y="5097686"/>
            <a:ext cx="1474620" cy="495671"/>
          </a:xfrm>
          <a:prstGeom prst="rect">
            <a:avLst/>
          </a:prstGeom>
          <a:noFill/>
          <a:ln>
            <a:noFill/>
          </a:ln>
        </p:spPr>
      </p:pic>
      <p:sp>
        <p:nvSpPr>
          <p:cNvPr id="855" name="Google Shape;855;p110"/>
          <p:cNvSpPr/>
          <p:nvPr/>
        </p:nvSpPr>
        <p:spPr>
          <a:xfrm>
            <a:off x="5024511" y="2155367"/>
            <a:ext cx="2173095" cy="3533027"/>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856" name="Google Shape;856;p110" descr="mobilezone - Wikidata"/>
          <p:cNvPicPr preferRelativeResize="0"/>
          <p:nvPr/>
        </p:nvPicPr>
        <p:blipFill rotWithShape="1">
          <a:blip r:embed="rId13">
            <a:alphaModFix/>
          </a:blip>
          <a:srcRect/>
          <a:stretch/>
        </p:blipFill>
        <p:spPr>
          <a:xfrm>
            <a:off x="5096679" y="3123804"/>
            <a:ext cx="1315363" cy="352236"/>
          </a:xfrm>
          <a:prstGeom prst="rect">
            <a:avLst/>
          </a:prstGeom>
          <a:noFill/>
          <a:ln>
            <a:noFill/>
          </a:ln>
        </p:spPr>
      </p:pic>
      <p:pic>
        <p:nvPicPr>
          <p:cNvPr id="857" name="Google Shape;857;p110"/>
          <p:cNvPicPr preferRelativeResize="0"/>
          <p:nvPr/>
        </p:nvPicPr>
        <p:blipFill rotWithShape="1">
          <a:blip r:embed="rId14">
            <a:alphaModFix/>
          </a:blip>
          <a:srcRect/>
          <a:stretch/>
        </p:blipFill>
        <p:spPr>
          <a:xfrm>
            <a:off x="5210569" y="2305993"/>
            <a:ext cx="1160769" cy="256346"/>
          </a:xfrm>
          <a:prstGeom prst="rect">
            <a:avLst/>
          </a:prstGeom>
          <a:noFill/>
          <a:ln>
            <a:noFill/>
          </a:ln>
        </p:spPr>
      </p:pic>
      <p:pic>
        <p:nvPicPr>
          <p:cNvPr id="858" name="Google Shape;858;p110" descr="Arcelormittal"/>
          <p:cNvPicPr preferRelativeResize="0"/>
          <p:nvPr/>
        </p:nvPicPr>
        <p:blipFill rotWithShape="1">
          <a:blip r:embed="rId15">
            <a:alphaModFix/>
          </a:blip>
          <a:srcRect/>
          <a:stretch/>
        </p:blipFill>
        <p:spPr>
          <a:xfrm>
            <a:off x="1478406" y="2205099"/>
            <a:ext cx="747316" cy="747316"/>
          </a:xfrm>
          <a:prstGeom prst="rect">
            <a:avLst/>
          </a:prstGeom>
          <a:noFill/>
          <a:ln>
            <a:noFill/>
          </a:ln>
        </p:spPr>
      </p:pic>
      <p:pic>
        <p:nvPicPr>
          <p:cNvPr id="859" name="Google Shape;859;p110" descr="Nova Scotia Power Incorporated Issues $300 Million of Notes Due April 25,  2050 (unsecured), Series 2020-1 | Business Wire"/>
          <p:cNvPicPr preferRelativeResize="0"/>
          <p:nvPr/>
        </p:nvPicPr>
        <p:blipFill rotWithShape="1">
          <a:blip r:embed="rId16">
            <a:alphaModFix/>
          </a:blip>
          <a:srcRect t="12371"/>
          <a:stretch/>
        </p:blipFill>
        <p:spPr>
          <a:xfrm>
            <a:off x="202478" y="5074705"/>
            <a:ext cx="1221991" cy="535409"/>
          </a:xfrm>
          <a:prstGeom prst="rect">
            <a:avLst/>
          </a:prstGeom>
          <a:noFill/>
          <a:ln>
            <a:noFill/>
          </a:ln>
        </p:spPr>
      </p:pic>
      <p:sp>
        <p:nvSpPr>
          <p:cNvPr id="860" name="Google Shape;860;p110"/>
          <p:cNvSpPr/>
          <p:nvPr/>
        </p:nvSpPr>
        <p:spPr>
          <a:xfrm>
            <a:off x="168646" y="2193035"/>
            <a:ext cx="2173095" cy="3495359"/>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861" name="Google Shape;861;p110"/>
          <p:cNvPicPr preferRelativeResize="0"/>
          <p:nvPr/>
        </p:nvPicPr>
        <p:blipFill rotWithShape="1">
          <a:blip r:embed="rId17">
            <a:alphaModFix/>
          </a:blip>
          <a:srcRect/>
          <a:stretch/>
        </p:blipFill>
        <p:spPr>
          <a:xfrm>
            <a:off x="7621639" y="4878895"/>
            <a:ext cx="1877468" cy="127006"/>
          </a:xfrm>
          <a:prstGeom prst="rect">
            <a:avLst/>
          </a:prstGeom>
          <a:noFill/>
          <a:ln>
            <a:noFill/>
          </a:ln>
        </p:spPr>
      </p:pic>
      <p:pic>
        <p:nvPicPr>
          <p:cNvPr id="862" name="Google Shape;862;p110"/>
          <p:cNvPicPr preferRelativeResize="0"/>
          <p:nvPr/>
        </p:nvPicPr>
        <p:blipFill rotWithShape="1">
          <a:blip r:embed="rId18">
            <a:alphaModFix/>
          </a:blip>
          <a:srcRect/>
          <a:stretch/>
        </p:blipFill>
        <p:spPr>
          <a:xfrm>
            <a:off x="7570392" y="2318715"/>
            <a:ext cx="1221992" cy="405003"/>
          </a:xfrm>
          <a:prstGeom prst="rect">
            <a:avLst/>
          </a:prstGeom>
          <a:noFill/>
          <a:ln>
            <a:noFill/>
          </a:ln>
        </p:spPr>
      </p:pic>
      <p:pic>
        <p:nvPicPr>
          <p:cNvPr id="863" name="Google Shape;863;p110"/>
          <p:cNvPicPr preferRelativeResize="0"/>
          <p:nvPr/>
        </p:nvPicPr>
        <p:blipFill rotWithShape="1">
          <a:blip r:embed="rId19">
            <a:alphaModFix/>
          </a:blip>
          <a:srcRect/>
          <a:stretch/>
        </p:blipFill>
        <p:spPr>
          <a:xfrm>
            <a:off x="2786411" y="4605165"/>
            <a:ext cx="1320828" cy="578287"/>
          </a:xfrm>
          <a:prstGeom prst="rect">
            <a:avLst/>
          </a:prstGeom>
          <a:noFill/>
          <a:ln>
            <a:noFill/>
          </a:ln>
        </p:spPr>
      </p:pic>
      <p:pic>
        <p:nvPicPr>
          <p:cNvPr id="864" name="Google Shape;864;p110"/>
          <p:cNvPicPr preferRelativeResize="0"/>
          <p:nvPr/>
        </p:nvPicPr>
        <p:blipFill rotWithShape="1">
          <a:blip r:embed="rId20">
            <a:alphaModFix/>
          </a:blip>
          <a:srcRect/>
          <a:stretch/>
        </p:blipFill>
        <p:spPr>
          <a:xfrm>
            <a:off x="5182182" y="2753452"/>
            <a:ext cx="1025306" cy="326182"/>
          </a:xfrm>
          <a:prstGeom prst="rect">
            <a:avLst/>
          </a:prstGeom>
          <a:noFill/>
          <a:ln>
            <a:noFill/>
          </a:ln>
        </p:spPr>
      </p:pic>
      <p:pic>
        <p:nvPicPr>
          <p:cNvPr id="865" name="Google Shape;865;p110"/>
          <p:cNvPicPr preferRelativeResize="0"/>
          <p:nvPr/>
        </p:nvPicPr>
        <p:blipFill rotWithShape="1">
          <a:blip r:embed="rId21">
            <a:alphaModFix/>
          </a:blip>
          <a:srcRect/>
          <a:stretch/>
        </p:blipFill>
        <p:spPr>
          <a:xfrm>
            <a:off x="2709259" y="4305721"/>
            <a:ext cx="820555" cy="512847"/>
          </a:xfrm>
          <a:prstGeom prst="rect">
            <a:avLst/>
          </a:prstGeom>
          <a:noFill/>
          <a:ln>
            <a:noFill/>
          </a:ln>
        </p:spPr>
      </p:pic>
      <p:pic>
        <p:nvPicPr>
          <p:cNvPr id="866" name="Google Shape;866;p110"/>
          <p:cNvPicPr preferRelativeResize="0"/>
          <p:nvPr/>
        </p:nvPicPr>
        <p:blipFill rotWithShape="1">
          <a:blip r:embed="rId22">
            <a:alphaModFix/>
          </a:blip>
          <a:srcRect/>
          <a:stretch/>
        </p:blipFill>
        <p:spPr>
          <a:xfrm>
            <a:off x="2765843" y="2265294"/>
            <a:ext cx="1320828" cy="363228"/>
          </a:xfrm>
          <a:prstGeom prst="rect">
            <a:avLst/>
          </a:prstGeom>
          <a:noFill/>
          <a:ln>
            <a:noFill/>
          </a:ln>
        </p:spPr>
      </p:pic>
      <p:pic>
        <p:nvPicPr>
          <p:cNvPr id="867" name="Google Shape;867;p110" descr="Active Network LLC"/>
          <p:cNvPicPr preferRelativeResize="0"/>
          <p:nvPr/>
        </p:nvPicPr>
        <p:blipFill rotWithShape="1">
          <a:blip r:embed="rId23">
            <a:alphaModFix/>
          </a:blip>
          <a:srcRect/>
          <a:stretch/>
        </p:blipFill>
        <p:spPr>
          <a:xfrm>
            <a:off x="287350" y="2395012"/>
            <a:ext cx="1091536" cy="340042"/>
          </a:xfrm>
          <a:prstGeom prst="rect">
            <a:avLst/>
          </a:prstGeom>
          <a:noFill/>
          <a:ln>
            <a:noFill/>
          </a:ln>
        </p:spPr>
      </p:pic>
      <p:pic>
        <p:nvPicPr>
          <p:cNvPr id="868" name="Google Shape;868;p110"/>
          <p:cNvPicPr preferRelativeResize="0"/>
          <p:nvPr/>
        </p:nvPicPr>
        <p:blipFill rotWithShape="1">
          <a:blip r:embed="rId24">
            <a:alphaModFix/>
          </a:blip>
          <a:srcRect/>
          <a:stretch/>
        </p:blipFill>
        <p:spPr>
          <a:xfrm>
            <a:off x="11264223" y="4527573"/>
            <a:ext cx="688875" cy="433991"/>
          </a:xfrm>
          <a:prstGeom prst="rect">
            <a:avLst/>
          </a:prstGeom>
          <a:noFill/>
          <a:ln>
            <a:noFill/>
          </a:ln>
        </p:spPr>
      </p:pic>
      <p:pic>
        <p:nvPicPr>
          <p:cNvPr id="869" name="Google Shape;869;p110"/>
          <p:cNvPicPr preferRelativeResize="0"/>
          <p:nvPr/>
        </p:nvPicPr>
        <p:blipFill rotWithShape="1">
          <a:blip r:embed="rId25">
            <a:alphaModFix/>
          </a:blip>
          <a:srcRect/>
          <a:stretch/>
        </p:blipFill>
        <p:spPr>
          <a:xfrm>
            <a:off x="10036245" y="3940714"/>
            <a:ext cx="862235" cy="317302"/>
          </a:xfrm>
          <a:prstGeom prst="rect">
            <a:avLst/>
          </a:prstGeom>
          <a:noFill/>
          <a:ln>
            <a:noFill/>
          </a:ln>
        </p:spPr>
      </p:pic>
      <p:pic>
        <p:nvPicPr>
          <p:cNvPr id="870" name="Google Shape;870;p110"/>
          <p:cNvPicPr preferRelativeResize="0"/>
          <p:nvPr/>
        </p:nvPicPr>
        <p:blipFill rotWithShape="1">
          <a:blip r:embed="rId26">
            <a:alphaModFix/>
          </a:blip>
          <a:srcRect/>
          <a:stretch/>
        </p:blipFill>
        <p:spPr>
          <a:xfrm>
            <a:off x="10000731" y="3546031"/>
            <a:ext cx="1120712" cy="414849"/>
          </a:xfrm>
          <a:prstGeom prst="rect">
            <a:avLst/>
          </a:prstGeom>
          <a:noFill/>
          <a:ln>
            <a:noFill/>
          </a:ln>
        </p:spPr>
      </p:pic>
      <p:pic>
        <p:nvPicPr>
          <p:cNvPr id="871" name="Google Shape;871;p110"/>
          <p:cNvPicPr preferRelativeResize="0"/>
          <p:nvPr/>
        </p:nvPicPr>
        <p:blipFill rotWithShape="1">
          <a:blip r:embed="rId27">
            <a:alphaModFix/>
          </a:blip>
          <a:srcRect/>
          <a:stretch/>
        </p:blipFill>
        <p:spPr>
          <a:xfrm>
            <a:off x="10022006" y="2367015"/>
            <a:ext cx="1045900" cy="142994"/>
          </a:xfrm>
          <a:prstGeom prst="rect">
            <a:avLst/>
          </a:prstGeom>
          <a:noFill/>
          <a:ln>
            <a:noFill/>
          </a:ln>
        </p:spPr>
      </p:pic>
      <p:pic>
        <p:nvPicPr>
          <p:cNvPr id="872" name="Google Shape;872;p110"/>
          <p:cNvPicPr preferRelativeResize="0"/>
          <p:nvPr/>
        </p:nvPicPr>
        <p:blipFill rotWithShape="1">
          <a:blip r:embed="rId28">
            <a:alphaModFix/>
          </a:blip>
          <a:srcRect/>
          <a:stretch/>
        </p:blipFill>
        <p:spPr>
          <a:xfrm>
            <a:off x="9944412" y="3105356"/>
            <a:ext cx="1045900" cy="429087"/>
          </a:xfrm>
          <a:prstGeom prst="rect">
            <a:avLst/>
          </a:prstGeom>
          <a:noFill/>
          <a:ln>
            <a:noFill/>
          </a:ln>
        </p:spPr>
      </p:pic>
      <p:pic>
        <p:nvPicPr>
          <p:cNvPr id="873" name="Google Shape;873;p110"/>
          <p:cNvPicPr preferRelativeResize="0"/>
          <p:nvPr/>
        </p:nvPicPr>
        <p:blipFill rotWithShape="1">
          <a:blip r:embed="rId29">
            <a:alphaModFix/>
          </a:blip>
          <a:srcRect/>
          <a:stretch/>
        </p:blipFill>
        <p:spPr>
          <a:xfrm>
            <a:off x="11207581" y="3499706"/>
            <a:ext cx="689010" cy="376659"/>
          </a:xfrm>
          <a:prstGeom prst="rect">
            <a:avLst/>
          </a:prstGeom>
          <a:noFill/>
          <a:ln>
            <a:noFill/>
          </a:ln>
        </p:spPr>
      </p:pic>
      <p:pic>
        <p:nvPicPr>
          <p:cNvPr id="874" name="Google Shape;874;p110"/>
          <p:cNvPicPr preferRelativeResize="0"/>
          <p:nvPr/>
        </p:nvPicPr>
        <p:blipFill rotWithShape="1">
          <a:blip r:embed="rId30">
            <a:alphaModFix/>
          </a:blip>
          <a:srcRect/>
          <a:stretch/>
        </p:blipFill>
        <p:spPr>
          <a:xfrm>
            <a:off x="11082833" y="3976672"/>
            <a:ext cx="779902" cy="376658"/>
          </a:xfrm>
          <a:prstGeom prst="rect">
            <a:avLst/>
          </a:prstGeom>
          <a:noFill/>
          <a:ln>
            <a:noFill/>
          </a:ln>
        </p:spPr>
      </p:pic>
      <p:pic>
        <p:nvPicPr>
          <p:cNvPr id="875" name="Google Shape;875;p110" descr="AdventHealth | A Leader in Whole-Person Health Care"/>
          <p:cNvPicPr preferRelativeResize="0"/>
          <p:nvPr/>
        </p:nvPicPr>
        <p:blipFill rotWithShape="1">
          <a:blip r:embed="rId31">
            <a:alphaModFix/>
          </a:blip>
          <a:srcRect/>
          <a:stretch/>
        </p:blipFill>
        <p:spPr>
          <a:xfrm>
            <a:off x="10008194" y="5248902"/>
            <a:ext cx="1199387" cy="333474"/>
          </a:xfrm>
          <a:prstGeom prst="rect">
            <a:avLst/>
          </a:prstGeom>
          <a:noFill/>
          <a:ln>
            <a:noFill/>
          </a:ln>
        </p:spPr>
      </p:pic>
      <p:pic>
        <p:nvPicPr>
          <p:cNvPr id="876" name="Google Shape;876;p110"/>
          <p:cNvPicPr preferRelativeResize="0"/>
          <p:nvPr/>
        </p:nvPicPr>
        <p:blipFill rotWithShape="1">
          <a:blip r:embed="rId32">
            <a:alphaModFix/>
          </a:blip>
          <a:srcRect/>
          <a:stretch/>
        </p:blipFill>
        <p:spPr>
          <a:xfrm>
            <a:off x="11113833" y="3067836"/>
            <a:ext cx="717902" cy="310902"/>
          </a:xfrm>
          <a:prstGeom prst="rect">
            <a:avLst/>
          </a:prstGeom>
          <a:noFill/>
          <a:ln>
            <a:noFill/>
          </a:ln>
        </p:spPr>
      </p:pic>
      <p:pic>
        <p:nvPicPr>
          <p:cNvPr id="877" name="Google Shape;877;p110"/>
          <p:cNvPicPr preferRelativeResize="0"/>
          <p:nvPr/>
        </p:nvPicPr>
        <p:blipFill rotWithShape="1">
          <a:blip r:embed="rId33">
            <a:alphaModFix/>
          </a:blip>
          <a:srcRect/>
          <a:stretch/>
        </p:blipFill>
        <p:spPr>
          <a:xfrm>
            <a:off x="10036244" y="2808220"/>
            <a:ext cx="722505" cy="220612"/>
          </a:xfrm>
          <a:prstGeom prst="rect">
            <a:avLst/>
          </a:prstGeom>
          <a:noFill/>
          <a:ln>
            <a:noFill/>
          </a:ln>
        </p:spPr>
      </p:pic>
      <p:pic>
        <p:nvPicPr>
          <p:cNvPr id="878" name="Google Shape;878;p110"/>
          <p:cNvPicPr preferRelativeResize="0"/>
          <p:nvPr/>
        </p:nvPicPr>
        <p:blipFill rotWithShape="1">
          <a:blip r:embed="rId34">
            <a:alphaModFix/>
          </a:blip>
          <a:srcRect/>
          <a:stretch/>
        </p:blipFill>
        <p:spPr>
          <a:xfrm>
            <a:off x="10834641" y="2764403"/>
            <a:ext cx="1118457" cy="290799"/>
          </a:xfrm>
          <a:prstGeom prst="rect">
            <a:avLst/>
          </a:prstGeom>
          <a:noFill/>
          <a:ln>
            <a:noFill/>
          </a:ln>
        </p:spPr>
      </p:pic>
      <p:pic>
        <p:nvPicPr>
          <p:cNvPr id="879" name="Google Shape;879;p110"/>
          <p:cNvPicPr preferRelativeResize="0"/>
          <p:nvPr/>
        </p:nvPicPr>
        <p:blipFill rotWithShape="1">
          <a:blip r:embed="rId35">
            <a:alphaModFix/>
          </a:blip>
          <a:srcRect/>
          <a:stretch/>
        </p:blipFill>
        <p:spPr>
          <a:xfrm>
            <a:off x="11173620" y="2305993"/>
            <a:ext cx="724916" cy="284167"/>
          </a:xfrm>
          <a:prstGeom prst="rect">
            <a:avLst/>
          </a:prstGeom>
          <a:noFill/>
          <a:ln>
            <a:noFill/>
          </a:ln>
        </p:spPr>
      </p:pic>
      <p:pic>
        <p:nvPicPr>
          <p:cNvPr id="880" name="Google Shape;880;p110"/>
          <p:cNvPicPr preferRelativeResize="0"/>
          <p:nvPr/>
        </p:nvPicPr>
        <p:blipFill rotWithShape="1">
          <a:blip r:embed="rId36">
            <a:alphaModFix/>
          </a:blip>
          <a:srcRect/>
          <a:stretch/>
        </p:blipFill>
        <p:spPr>
          <a:xfrm>
            <a:off x="8941146" y="5157103"/>
            <a:ext cx="585087" cy="363836"/>
          </a:xfrm>
          <a:prstGeom prst="rect">
            <a:avLst/>
          </a:prstGeom>
          <a:noFill/>
          <a:ln>
            <a:noFill/>
          </a:ln>
        </p:spPr>
      </p:pic>
      <p:pic>
        <p:nvPicPr>
          <p:cNvPr id="881" name="Google Shape;881;p110"/>
          <p:cNvPicPr preferRelativeResize="0"/>
          <p:nvPr/>
        </p:nvPicPr>
        <p:blipFill rotWithShape="1">
          <a:blip r:embed="rId37">
            <a:alphaModFix/>
          </a:blip>
          <a:srcRect/>
          <a:stretch/>
        </p:blipFill>
        <p:spPr>
          <a:xfrm>
            <a:off x="8878301" y="2267275"/>
            <a:ext cx="602867" cy="622963"/>
          </a:xfrm>
          <a:prstGeom prst="rect">
            <a:avLst/>
          </a:prstGeom>
          <a:noFill/>
          <a:ln>
            <a:noFill/>
          </a:ln>
        </p:spPr>
      </p:pic>
      <p:pic>
        <p:nvPicPr>
          <p:cNvPr id="882" name="Google Shape;882;p110" descr="Leidos: Innovative Solutions through Information Technology, Engineering  and Science"/>
          <p:cNvPicPr preferRelativeResize="0"/>
          <p:nvPr/>
        </p:nvPicPr>
        <p:blipFill rotWithShape="1">
          <a:blip r:embed="rId38">
            <a:alphaModFix/>
          </a:blip>
          <a:srcRect/>
          <a:stretch/>
        </p:blipFill>
        <p:spPr>
          <a:xfrm>
            <a:off x="7572428" y="2821415"/>
            <a:ext cx="954105" cy="233787"/>
          </a:xfrm>
          <a:prstGeom prst="rect">
            <a:avLst/>
          </a:prstGeom>
          <a:noFill/>
          <a:ln>
            <a:noFill/>
          </a:ln>
        </p:spPr>
      </p:pic>
      <p:pic>
        <p:nvPicPr>
          <p:cNvPr id="883" name="Google Shape;883;p110"/>
          <p:cNvPicPr preferRelativeResize="0"/>
          <p:nvPr/>
        </p:nvPicPr>
        <p:blipFill rotWithShape="1">
          <a:blip r:embed="rId39">
            <a:alphaModFix/>
          </a:blip>
          <a:srcRect/>
          <a:stretch/>
        </p:blipFill>
        <p:spPr>
          <a:xfrm>
            <a:off x="7535705" y="3175000"/>
            <a:ext cx="940648" cy="687042"/>
          </a:xfrm>
          <a:prstGeom prst="rect">
            <a:avLst/>
          </a:prstGeom>
          <a:noFill/>
          <a:ln>
            <a:noFill/>
          </a:ln>
        </p:spPr>
      </p:pic>
      <p:pic>
        <p:nvPicPr>
          <p:cNvPr id="884" name="Google Shape;884;p110"/>
          <p:cNvPicPr preferRelativeResize="0"/>
          <p:nvPr/>
        </p:nvPicPr>
        <p:blipFill rotWithShape="1">
          <a:blip r:embed="rId40">
            <a:alphaModFix/>
          </a:blip>
          <a:srcRect/>
          <a:stretch/>
        </p:blipFill>
        <p:spPr>
          <a:xfrm>
            <a:off x="8685075" y="3017355"/>
            <a:ext cx="735927" cy="237077"/>
          </a:xfrm>
          <a:prstGeom prst="rect">
            <a:avLst/>
          </a:prstGeom>
          <a:noFill/>
          <a:ln>
            <a:noFill/>
          </a:ln>
        </p:spPr>
      </p:pic>
      <p:pic>
        <p:nvPicPr>
          <p:cNvPr id="885" name="Google Shape;885;p110"/>
          <p:cNvPicPr preferRelativeResize="0"/>
          <p:nvPr/>
        </p:nvPicPr>
        <p:blipFill rotWithShape="1">
          <a:blip r:embed="rId41">
            <a:alphaModFix/>
          </a:blip>
          <a:srcRect/>
          <a:stretch/>
        </p:blipFill>
        <p:spPr>
          <a:xfrm>
            <a:off x="8467669" y="3364525"/>
            <a:ext cx="431558" cy="290582"/>
          </a:xfrm>
          <a:prstGeom prst="rect">
            <a:avLst/>
          </a:prstGeom>
          <a:noFill/>
          <a:ln>
            <a:noFill/>
          </a:ln>
        </p:spPr>
      </p:pic>
      <p:pic>
        <p:nvPicPr>
          <p:cNvPr id="886" name="Google Shape;886;p110"/>
          <p:cNvPicPr preferRelativeResize="0"/>
          <p:nvPr/>
        </p:nvPicPr>
        <p:blipFill rotWithShape="1">
          <a:blip r:embed="rId42">
            <a:alphaModFix/>
          </a:blip>
          <a:srcRect/>
          <a:stretch/>
        </p:blipFill>
        <p:spPr>
          <a:xfrm>
            <a:off x="9028986" y="3355674"/>
            <a:ext cx="445668" cy="299433"/>
          </a:xfrm>
          <a:prstGeom prst="rect">
            <a:avLst/>
          </a:prstGeom>
          <a:noFill/>
          <a:ln>
            <a:noFill/>
          </a:ln>
        </p:spPr>
      </p:pic>
      <p:pic>
        <p:nvPicPr>
          <p:cNvPr id="887" name="Google Shape;887;p110"/>
          <p:cNvPicPr preferRelativeResize="0"/>
          <p:nvPr/>
        </p:nvPicPr>
        <p:blipFill rotWithShape="1">
          <a:blip r:embed="rId43">
            <a:alphaModFix/>
          </a:blip>
          <a:srcRect/>
          <a:stretch/>
        </p:blipFill>
        <p:spPr>
          <a:xfrm>
            <a:off x="8467046" y="3715569"/>
            <a:ext cx="474100" cy="323474"/>
          </a:xfrm>
          <a:prstGeom prst="rect">
            <a:avLst/>
          </a:prstGeom>
          <a:noFill/>
          <a:ln>
            <a:noFill/>
          </a:ln>
        </p:spPr>
      </p:pic>
      <p:pic>
        <p:nvPicPr>
          <p:cNvPr id="888" name="Google Shape;888;p110"/>
          <p:cNvPicPr preferRelativeResize="0"/>
          <p:nvPr/>
        </p:nvPicPr>
        <p:blipFill rotWithShape="1">
          <a:blip r:embed="rId44">
            <a:alphaModFix/>
          </a:blip>
          <a:srcRect/>
          <a:stretch/>
        </p:blipFill>
        <p:spPr>
          <a:xfrm>
            <a:off x="9034006" y="3725008"/>
            <a:ext cx="474099" cy="323474"/>
          </a:xfrm>
          <a:prstGeom prst="rect">
            <a:avLst/>
          </a:prstGeom>
          <a:noFill/>
          <a:ln>
            <a:noFill/>
          </a:ln>
        </p:spPr>
      </p:pic>
      <p:pic>
        <p:nvPicPr>
          <p:cNvPr id="889" name="Google Shape;889;p110"/>
          <p:cNvPicPr preferRelativeResize="0"/>
          <p:nvPr/>
        </p:nvPicPr>
        <p:blipFill rotWithShape="1">
          <a:blip r:embed="rId45">
            <a:alphaModFix/>
          </a:blip>
          <a:srcRect/>
          <a:stretch/>
        </p:blipFill>
        <p:spPr>
          <a:xfrm>
            <a:off x="6548283" y="2329844"/>
            <a:ext cx="472189" cy="365160"/>
          </a:xfrm>
          <a:prstGeom prst="rect">
            <a:avLst/>
          </a:prstGeom>
          <a:noFill/>
          <a:ln>
            <a:noFill/>
          </a:ln>
        </p:spPr>
      </p:pic>
      <p:pic>
        <p:nvPicPr>
          <p:cNvPr id="890" name="Google Shape;890;p110" descr="Evertz | Solutions by Product Type"/>
          <p:cNvPicPr preferRelativeResize="0"/>
          <p:nvPr/>
        </p:nvPicPr>
        <p:blipFill rotWithShape="1">
          <a:blip r:embed="rId46">
            <a:alphaModFix/>
          </a:blip>
          <a:srcRect/>
          <a:stretch/>
        </p:blipFill>
        <p:spPr>
          <a:xfrm>
            <a:off x="6287823" y="2845776"/>
            <a:ext cx="803556" cy="222060"/>
          </a:xfrm>
          <a:prstGeom prst="rect">
            <a:avLst/>
          </a:prstGeom>
          <a:noFill/>
          <a:ln>
            <a:noFill/>
          </a:ln>
        </p:spPr>
      </p:pic>
      <p:pic>
        <p:nvPicPr>
          <p:cNvPr id="891" name="Google Shape;891;p110"/>
          <p:cNvPicPr preferRelativeResize="0"/>
          <p:nvPr/>
        </p:nvPicPr>
        <p:blipFill rotWithShape="1">
          <a:blip r:embed="rId47">
            <a:alphaModFix/>
          </a:blip>
          <a:srcRect/>
          <a:stretch/>
        </p:blipFill>
        <p:spPr>
          <a:xfrm>
            <a:off x="6425541" y="3128306"/>
            <a:ext cx="591571" cy="500863"/>
          </a:xfrm>
          <a:prstGeom prst="rect">
            <a:avLst/>
          </a:prstGeom>
          <a:noFill/>
          <a:ln>
            <a:noFill/>
          </a:ln>
        </p:spPr>
      </p:pic>
      <p:pic>
        <p:nvPicPr>
          <p:cNvPr id="892" name="Google Shape;892;p110"/>
          <p:cNvPicPr preferRelativeResize="0"/>
          <p:nvPr/>
        </p:nvPicPr>
        <p:blipFill rotWithShape="1">
          <a:blip r:embed="rId48">
            <a:alphaModFix/>
          </a:blip>
          <a:srcRect/>
          <a:stretch/>
        </p:blipFill>
        <p:spPr>
          <a:xfrm>
            <a:off x="5177418" y="3591556"/>
            <a:ext cx="870642" cy="266903"/>
          </a:xfrm>
          <a:prstGeom prst="rect">
            <a:avLst/>
          </a:prstGeom>
          <a:noFill/>
          <a:ln>
            <a:noFill/>
          </a:ln>
        </p:spPr>
      </p:pic>
      <p:pic>
        <p:nvPicPr>
          <p:cNvPr id="893" name="Google Shape;893;p110"/>
          <p:cNvPicPr preferRelativeResize="0"/>
          <p:nvPr/>
        </p:nvPicPr>
        <p:blipFill rotWithShape="1">
          <a:blip r:embed="rId49">
            <a:alphaModFix/>
          </a:blip>
          <a:srcRect/>
          <a:stretch/>
        </p:blipFill>
        <p:spPr>
          <a:xfrm>
            <a:off x="5989602" y="4067774"/>
            <a:ext cx="1132499" cy="424141"/>
          </a:xfrm>
          <a:prstGeom prst="rect">
            <a:avLst/>
          </a:prstGeom>
          <a:noFill/>
          <a:ln>
            <a:noFill/>
          </a:ln>
        </p:spPr>
      </p:pic>
      <p:pic>
        <p:nvPicPr>
          <p:cNvPr id="894" name="Google Shape;894;p110"/>
          <p:cNvPicPr preferRelativeResize="0"/>
          <p:nvPr/>
        </p:nvPicPr>
        <p:blipFill rotWithShape="1">
          <a:blip r:embed="rId50">
            <a:alphaModFix/>
          </a:blip>
          <a:srcRect/>
          <a:stretch/>
        </p:blipFill>
        <p:spPr>
          <a:xfrm>
            <a:off x="6058879" y="4582281"/>
            <a:ext cx="1025307" cy="176291"/>
          </a:xfrm>
          <a:prstGeom prst="rect">
            <a:avLst/>
          </a:prstGeom>
          <a:noFill/>
          <a:ln>
            <a:noFill/>
          </a:ln>
        </p:spPr>
      </p:pic>
      <p:pic>
        <p:nvPicPr>
          <p:cNvPr id="895" name="Google Shape;895;p110"/>
          <p:cNvPicPr preferRelativeResize="0"/>
          <p:nvPr/>
        </p:nvPicPr>
        <p:blipFill rotWithShape="1">
          <a:blip r:embed="rId51">
            <a:alphaModFix/>
          </a:blip>
          <a:srcRect/>
          <a:stretch/>
        </p:blipFill>
        <p:spPr>
          <a:xfrm>
            <a:off x="5191910" y="3962191"/>
            <a:ext cx="658945" cy="566693"/>
          </a:xfrm>
          <a:prstGeom prst="rect">
            <a:avLst/>
          </a:prstGeom>
          <a:noFill/>
          <a:ln>
            <a:noFill/>
          </a:ln>
        </p:spPr>
      </p:pic>
      <p:pic>
        <p:nvPicPr>
          <p:cNvPr id="896" name="Google Shape;896;p110"/>
          <p:cNvPicPr preferRelativeResize="0"/>
          <p:nvPr/>
        </p:nvPicPr>
        <p:blipFill rotWithShape="1">
          <a:blip r:embed="rId52">
            <a:alphaModFix/>
          </a:blip>
          <a:srcRect/>
          <a:stretch/>
        </p:blipFill>
        <p:spPr>
          <a:xfrm>
            <a:off x="5205749" y="4700079"/>
            <a:ext cx="597791" cy="589820"/>
          </a:xfrm>
          <a:prstGeom prst="rect">
            <a:avLst/>
          </a:prstGeom>
          <a:noFill/>
          <a:ln>
            <a:noFill/>
          </a:ln>
        </p:spPr>
      </p:pic>
      <p:pic>
        <p:nvPicPr>
          <p:cNvPr id="897" name="Google Shape;897;p110"/>
          <p:cNvPicPr preferRelativeResize="0"/>
          <p:nvPr/>
        </p:nvPicPr>
        <p:blipFill rotWithShape="1">
          <a:blip r:embed="rId53">
            <a:alphaModFix/>
          </a:blip>
          <a:srcRect/>
          <a:stretch/>
        </p:blipFill>
        <p:spPr>
          <a:xfrm>
            <a:off x="5947890" y="4894223"/>
            <a:ext cx="1073200" cy="243173"/>
          </a:xfrm>
          <a:prstGeom prst="rect">
            <a:avLst/>
          </a:prstGeom>
          <a:noFill/>
          <a:ln>
            <a:noFill/>
          </a:ln>
        </p:spPr>
      </p:pic>
      <p:pic>
        <p:nvPicPr>
          <p:cNvPr id="898" name="Google Shape;898;p110"/>
          <p:cNvPicPr preferRelativeResize="0"/>
          <p:nvPr/>
        </p:nvPicPr>
        <p:blipFill rotWithShape="1">
          <a:blip r:embed="rId54">
            <a:alphaModFix/>
          </a:blip>
          <a:srcRect/>
          <a:stretch/>
        </p:blipFill>
        <p:spPr>
          <a:xfrm>
            <a:off x="5948691" y="5205747"/>
            <a:ext cx="622841" cy="365400"/>
          </a:xfrm>
          <a:prstGeom prst="rect">
            <a:avLst/>
          </a:prstGeom>
          <a:noFill/>
          <a:ln>
            <a:noFill/>
          </a:ln>
        </p:spPr>
      </p:pic>
      <p:pic>
        <p:nvPicPr>
          <p:cNvPr id="899" name="Google Shape;899;p110"/>
          <p:cNvPicPr preferRelativeResize="0"/>
          <p:nvPr/>
        </p:nvPicPr>
        <p:blipFill rotWithShape="1">
          <a:blip r:embed="rId55">
            <a:alphaModFix/>
          </a:blip>
          <a:srcRect/>
          <a:stretch/>
        </p:blipFill>
        <p:spPr>
          <a:xfrm>
            <a:off x="2786411" y="2669941"/>
            <a:ext cx="915260" cy="201357"/>
          </a:xfrm>
          <a:prstGeom prst="rect">
            <a:avLst/>
          </a:prstGeom>
          <a:noFill/>
          <a:ln>
            <a:noFill/>
          </a:ln>
        </p:spPr>
      </p:pic>
      <p:pic>
        <p:nvPicPr>
          <p:cNvPr id="900" name="Google Shape;900;p110"/>
          <p:cNvPicPr preferRelativeResize="0"/>
          <p:nvPr/>
        </p:nvPicPr>
        <p:blipFill rotWithShape="1">
          <a:blip r:embed="rId56">
            <a:alphaModFix/>
          </a:blip>
          <a:srcRect/>
          <a:stretch/>
        </p:blipFill>
        <p:spPr>
          <a:xfrm>
            <a:off x="4172272" y="2368387"/>
            <a:ext cx="468728" cy="464592"/>
          </a:xfrm>
          <a:prstGeom prst="rect">
            <a:avLst/>
          </a:prstGeom>
          <a:noFill/>
          <a:ln>
            <a:noFill/>
          </a:ln>
        </p:spPr>
      </p:pic>
      <p:pic>
        <p:nvPicPr>
          <p:cNvPr id="901" name="Google Shape;901;p110"/>
          <p:cNvPicPr preferRelativeResize="0"/>
          <p:nvPr/>
        </p:nvPicPr>
        <p:blipFill rotWithShape="1">
          <a:blip r:embed="rId57">
            <a:alphaModFix/>
          </a:blip>
          <a:srcRect/>
          <a:stretch/>
        </p:blipFill>
        <p:spPr>
          <a:xfrm>
            <a:off x="2781455" y="2966381"/>
            <a:ext cx="1133475" cy="323850"/>
          </a:xfrm>
          <a:prstGeom prst="rect">
            <a:avLst/>
          </a:prstGeom>
          <a:noFill/>
          <a:ln>
            <a:noFill/>
          </a:ln>
        </p:spPr>
      </p:pic>
      <p:pic>
        <p:nvPicPr>
          <p:cNvPr id="902" name="Google Shape;902;p110"/>
          <p:cNvPicPr preferRelativeResize="0"/>
          <p:nvPr/>
        </p:nvPicPr>
        <p:blipFill rotWithShape="1">
          <a:blip r:embed="rId58">
            <a:alphaModFix/>
          </a:blip>
          <a:srcRect/>
          <a:stretch/>
        </p:blipFill>
        <p:spPr>
          <a:xfrm>
            <a:off x="2684366" y="3343763"/>
            <a:ext cx="1039542" cy="450309"/>
          </a:xfrm>
          <a:prstGeom prst="rect">
            <a:avLst/>
          </a:prstGeom>
          <a:noFill/>
          <a:ln>
            <a:noFill/>
          </a:ln>
        </p:spPr>
      </p:pic>
      <p:pic>
        <p:nvPicPr>
          <p:cNvPr id="903" name="Google Shape;903;p110"/>
          <p:cNvPicPr preferRelativeResize="0"/>
          <p:nvPr/>
        </p:nvPicPr>
        <p:blipFill rotWithShape="1">
          <a:blip r:embed="rId59">
            <a:alphaModFix/>
          </a:blip>
          <a:srcRect/>
          <a:stretch/>
        </p:blipFill>
        <p:spPr>
          <a:xfrm>
            <a:off x="3917672" y="3614511"/>
            <a:ext cx="634918" cy="495061"/>
          </a:xfrm>
          <a:prstGeom prst="rect">
            <a:avLst/>
          </a:prstGeom>
          <a:noFill/>
          <a:ln>
            <a:noFill/>
          </a:ln>
        </p:spPr>
      </p:pic>
      <p:pic>
        <p:nvPicPr>
          <p:cNvPr id="904" name="Google Shape;904;p110"/>
          <p:cNvPicPr preferRelativeResize="0"/>
          <p:nvPr/>
        </p:nvPicPr>
        <p:blipFill rotWithShape="1">
          <a:blip r:embed="rId60">
            <a:alphaModFix/>
          </a:blip>
          <a:srcRect/>
          <a:stretch/>
        </p:blipFill>
        <p:spPr>
          <a:xfrm>
            <a:off x="2753070" y="3892850"/>
            <a:ext cx="902133" cy="316805"/>
          </a:xfrm>
          <a:prstGeom prst="rect">
            <a:avLst/>
          </a:prstGeom>
          <a:noFill/>
          <a:ln>
            <a:noFill/>
          </a:ln>
        </p:spPr>
      </p:pic>
      <p:pic>
        <p:nvPicPr>
          <p:cNvPr id="905" name="Google Shape;905;p110"/>
          <p:cNvPicPr preferRelativeResize="0"/>
          <p:nvPr/>
        </p:nvPicPr>
        <p:blipFill rotWithShape="1">
          <a:blip r:embed="rId61">
            <a:alphaModFix/>
          </a:blip>
          <a:srcRect/>
          <a:stretch/>
        </p:blipFill>
        <p:spPr>
          <a:xfrm>
            <a:off x="3628277" y="4237890"/>
            <a:ext cx="1075655" cy="284948"/>
          </a:xfrm>
          <a:prstGeom prst="rect">
            <a:avLst/>
          </a:prstGeom>
          <a:noFill/>
          <a:ln>
            <a:noFill/>
          </a:ln>
        </p:spPr>
      </p:pic>
      <p:pic>
        <p:nvPicPr>
          <p:cNvPr id="906" name="Google Shape;906;p110"/>
          <p:cNvPicPr preferRelativeResize="0"/>
          <p:nvPr/>
        </p:nvPicPr>
        <p:blipFill rotWithShape="1">
          <a:blip r:embed="rId62">
            <a:alphaModFix/>
          </a:blip>
          <a:srcRect/>
          <a:stretch/>
        </p:blipFill>
        <p:spPr>
          <a:xfrm>
            <a:off x="287350" y="2856447"/>
            <a:ext cx="935717" cy="243200"/>
          </a:xfrm>
          <a:prstGeom prst="rect">
            <a:avLst/>
          </a:prstGeom>
          <a:noFill/>
          <a:ln>
            <a:noFill/>
          </a:ln>
        </p:spPr>
      </p:pic>
      <p:pic>
        <p:nvPicPr>
          <p:cNvPr id="907" name="Google Shape;907;p110"/>
          <p:cNvPicPr preferRelativeResize="0"/>
          <p:nvPr/>
        </p:nvPicPr>
        <p:blipFill rotWithShape="1">
          <a:blip r:embed="rId63">
            <a:alphaModFix/>
          </a:blip>
          <a:srcRect/>
          <a:stretch/>
        </p:blipFill>
        <p:spPr>
          <a:xfrm>
            <a:off x="260206" y="3200590"/>
            <a:ext cx="979790" cy="234984"/>
          </a:xfrm>
          <a:prstGeom prst="rect">
            <a:avLst/>
          </a:prstGeom>
          <a:noFill/>
          <a:ln>
            <a:noFill/>
          </a:ln>
        </p:spPr>
      </p:pic>
      <p:pic>
        <p:nvPicPr>
          <p:cNvPr id="908" name="Google Shape;908;p110"/>
          <p:cNvPicPr preferRelativeResize="0"/>
          <p:nvPr/>
        </p:nvPicPr>
        <p:blipFill rotWithShape="1">
          <a:blip r:embed="rId64">
            <a:alphaModFix/>
          </a:blip>
          <a:srcRect/>
          <a:stretch/>
        </p:blipFill>
        <p:spPr>
          <a:xfrm>
            <a:off x="1305040" y="2953189"/>
            <a:ext cx="927392" cy="204026"/>
          </a:xfrm>
          <a:prstGeom prst="rect">
            <a:avLst/>
          </a:prstGeom>
          <a:noFill/>
          <a:ln>
            <a:noFill/>
          </a:ln>
        </p:spPr>
      </p:pic>
      <p:pic>
        <p:nvPicPr>
          <p:cNvPr id="909" name="Google Shape;909;p110"/>
          <p:cNvPicPr preferRelativeResize="0"/>
          <p:nvPr/>
        </p:nvPicPr>
        <p:blipFill rotWithShape="1">
          <a:blip r:embed="rId65">
            <a:alphaModFix/>
          </a:blip>
          <a:srcRect/>
          <a:stretch/>
        </p:blipFill>
        <p:spPr>
          <a:xfrm>
            <a:off x="1331555" y="3230699"/>
            <a:ext cx="938729" cy="269007"/>
          </a:xfrm>
          <a:prstGeom prst="rect">
            <a:avLst/>
          </a:prstGeom>
          <a:noFill/>
          <a:ln>
            <a:noFill/>
          </a:ln>
        </p:spPr>
      </p:pic>
      <p:pic>
        <p:nvPicPr>
          <p:cNvPr id="910" name="Google Shape;910;p110"/>
          <p:cNvPicPr preferRelativeResize="0"/>
          <p:nvPr/>
        </p:nvPicPr>
        <p:blipFill rotWithShape="1">
          <a:blip r:embed="rId66">
            <a:alphaModFix/>
          </a:blip>
          <a:srcRect/>
          <a:stretch/>
        </p:blipFill>
        <p:spPr>
          <a:xfrm>
            <a:off x="282270" y="3539548"/>
            <a:ext cx="806043" cy="358994"/>
          </a:xfrm>
          <a:prstGeom prst="rect">
            <a:avLst/>
          </a:prstGeom>
          <a:noFill/>
          <a:ln>
            <a:noFill/>
          </a:ln>
        </p:spPr>
      </p:pic>
      <p:pic>
        <p:nvPicPr>
          <p:cNvPr id="911" name="Google Shape;911;p110"/>
          <p:cNvPicPr preferRelativeResize="0"/>
          <p:nvPr/>
        </p:nvPicPr>
        <p:blipFill rotWithShape="1">
          <a:blip r:embed="rId67">
            <a:alphaModFix/>
          </a:blip>
          <a:srcRect/>
          <a:stretch/>
        </p:blipFill>
        <p:spPr>
          <a:xfrm>
            <a:off x="1347822" y="3676279"/>
            <a:ext cx="700301" cy="200086"/>
          </a:xfrm>
          <a:prstGeom prst="rect">
            <a:avLst/>
          </a:prstGeom>
          <a:noFill/>
          <a:ln>
            <a:noFill/>
          </a:ln>
        </p:spPr>
      </p:pic>
      <p:pic>
        <p:nvPicPr>
          <p:cNvPr id="912" name="Google Shape;912;p110"/>
          <p:cNvPicPr preferRelativeResize="0"/>
          <p:nvPr/>
        </p:nvPicPr>
        <p:blipFill rotWithShape="1">
          <a:blip r:embed="rId68">
            <a:alphaModFix/>
          </a:blip>
          <a:srcRect/>
          <a:stretch/>
        </p:blipFill>
        <p:spPr>
          <a:xfrm>
            <a:off x="322059" y="4014247"/>
            <a:ext cx="870911" cy="243769"/>
          </a:xfrm>
          <a:prstGeom prst="rect">
            <a:avLst/>
          </a:prstGeom>
          <a:noFill/>
          <a:ln>
            <a:noFill/>
          </a:ln>
        </p:spPr>
      </p:pic>
      <p:pic>
        <p:nvPicPr>
          <p:cNvPr id="913" name="Google Shape;913;p110"/>
          <p:cNvPicPr preferRelativeResize="0"/>
          <p:nvPr/>
        </p:nvPicPr>
        <p:blipFill rotWithShape="1">
          <a:blip r:embed="rId69">
            <a:alphaModFix/>
          </a:blip>
          <a:srcRect/>
          <a:stretch/>
        </p:blipFill>
        <p:spPr>
          <a:xfrm>
            <a:off x="310680" y="4353330"/>
            <a:ext cx="985617" cy="295581"/>
          </a:xfrm>
          <a:prstGeom prst="rect">
            <a:avLst/>
          </a:prstGeom>
          <a:noFill/>
          <a:ln>
            <a:noFill/>
          </a:ln>
        </p:spPr>
      </p:pic>
      <p:pic>
        <p:nvPicPr>
          <p:cNvPr id="914" name="Google Shape;914;p110"/>
          <p:cNvPicPr preferRelativeResize="0"/>
          <p:nvPr/>
        </p:nvPicPr>
        <p:blipFill rotWithShape="1">
          <a:blip r:embed="rId70">
            <a:alphaModFix/>
          </a:blip>
          <a:srcRect/>
          <a:stretch/>
        </p:blipFill>
        <p:spPr>
          <a:xfrm>
            <a:off x="1349613" y="3976403"/>
            <a:ext cx="811546" cy="400102"/>
          </a:xfrm>
          <a:prstGeom prst="rect">
            <a:avLst/>
          </a:prstGeom>
          <a:noFill/>
          <a:ln>
            <a:noFill/>
          </a:ln>
        </p:spPr>
      </p:pic>
      <p:pic>
        <p:nvPicPr>
          <p:cNvPr id="915" name="Google Shape;915;p110"/>
          <p:cNvPicPr preferRelativeResize="0"/>
          <p:nvPr/>
        </p:nvPicPr>
        <p:blipFill rotWithShape="1">
          <a:blip r:embed="rId71">
            <a:alphaModFix/>
          </a:blip>
          <a:srcRect/>
          <a:stretch/>
        </p:blipFill>
        <p:spPr>
          <a:xfrm>
            <a:off x="1408411" y="4476543"/>
            <a:ext cx="688948" cy="447816"/>
          </a:xfrm>
          <a:prstGeom prst="rect">
            <a:avLst/>
          </a:prstGeom>
          <a:noFill/>
          <a:ln>
            <a:noFill/>
          </a:ln>
        </p:spPr>
      </p:pic>
      <p:graphicFrame>
        <p:nvGraphicFramePr>
          <p:cNvPr id="916" name="Google Shape;916;p110"/>
          <p:cNvGraphicFramePr/>
          <p:nvPr/>
        </p:nvGraphicFramePr>
        <p:xfrm>
          <a:off x="223755" y="4641071"/>
          <a:ext cx="561148" cy="378449"/>
        </p:xfrm>
        <a:graphic>
          <a:graphicData uri="http://schemas.openxmlformats.org/presentationml/2006/ole">
            <mc:AlternateContent xmlns:mc="http://schemas.openxmlformats.org/markup-compatibility/2006">
              <mc:Choice xmlns:v="urn:schemas-microsoft-com:vml" Requires="v">
                <p:oleObj r:id="rId72" imgW="561148" imgH="378449" progId="">
                  <p:embed/>
                </p:oleObj>
              </mc:Choice>
              <mc:Fallback>
                <p:oleObj r:id="rId72" imgW="561148" imgH="378449" progId="">
                  <p:embed/>
                  <p:pic>
                    <p:nvPicPr>
                      <p:cNvPr id="916" name="Google Shape;916;p110"/>
                      <p:cNvPicPr preferRelativeResize="0"/>
                      <p:nvPr/>
                    </p:nvPicPr>
                    <p:blipFill rotWithShape="1">
                      <a:blip r:embed="rId73">
                        <a:alphaModFix/>
                      </a:blip>
                      <a:srcRect/>
                      <a:stretch/>
                    </p:blipFill>
                    <p:spPr>
                      <a:xfrm>
                        <a:off x="223755" y="4641071"/>
                        <a:ext cx="561148" cy="378449"/>
                      </a:xfrm>
                      <a:prstGeom prst="rect">
                        <a:avLst/>
                      </a:prstGeom>
                      <a:noFill/>
                      <a:ln>
                        <a:noFill/>
                      </a:ln>
                    </p:spPr>
                  </p:pic>
                </p:oleObj>
              </mc:Fallback>
            </mc:AlternateContent>
          </a:graphicData>
        </a:graphic>
      </p:graphicFrame>
      <p:pic>
        <p:nvPicPr>
          <p:cNvPr id="917" name="Google Shape;917;p110"/>
          <p:cNvPicPr preferRelativeResize="0"/>
          <p:nvPr/>
        </p:nvPicPr>
        <p:blipFill rotWithShape="1">
          <a:blip r:embed="rId74">
            <a:alphaModFix/>
          </a:blip>
          <a:srcRect/>
          <a:stretch/>
        </p:blipFill>
        <p:spPr>
          <a:xfrm>
            <a:off x="1522841" y="4960720"/>
            <a:ext cx="702881" cy="5763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pic>
        <p:nvPicPr>
          <p:cNvPr id="922" name="Google Shape;922;p111" descr="Offres pour University of Portsmouth - Academic Positions"/>
          <p:cNvPicPr preferRelativeResize="0"/>
          <p:nvPr/>
        </p:nvPicPr>
        <p:blipFill rotWithShape="1">
          <a:blip r:embed="rId3">
            <a:alphaModFix/>
          </a:blip>
          <a:srcRect/>
          <a:stretch/>
        </p:blipFill>
        <p:spPr>
          <a:xfrm>
            <a:off x="8910455" y="2490964"/>
            <a:ext cx="686684" cy="764057"/>
          </a:xfrm>
          <a:prstGeom prst="rect">
            <a:avLst/>
          </a:prstGeom>
          <a:noFill/>
          <a:ln>
            <a:noFill/>
          </a:ln>
        </p:spPr>
      </p:pic>
      <p:sp>
        <p:nvSpPr>
          <p:cNvPr id="923" name="Google Shape;923;p111"/>
          <p:cNvSpPr txBox="1">
            <a:spLocks noGrp="1"/>
          </p:cNvSpPr>
          <p:nvPr>
            <p:ph type="title"/>
          </p:nvPr>
        </p:nvSpPr>
        <p:spPr>
          <a:xfrm>
            <a:off x="206030" y="363594"/>
            <a:ext cx="10515600" cy="1325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a:t>Our Customers (Europe)</a:t>
            </a:r>
            <a:endParaRPr/>
          </a:p>
        </p:txBody>
      </p:sp>
      <p:sp>
        <p:nvSpPr>
          <p:cNvPr id="924" name="Google Shape;924;p111"/>
          <p:cNvSpPr/>
          <p:nvPr/>
        </p:nvSpPr>
        <p:spPr>
          <a:xfrm>
            <a:off x="33940" y="1866651"/>
            <a:ext cx="224452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Kanit"/>
                <a:ea typeface="Kanit"/>
                <a:cs typeface="Kanit"/>
                <a:sym typeface="Kanit"/>
              </a:rPr>
              <a:t>Energy, Industrial &amp; Transport</a:t>
            </a:r>
            <a:endParaRPr/>
          </a:p>
        </p:txBody>
      </p:sp>
      <p:sp>
        <p:nvSpPr>
          <p:cNvPr id="925" name="Google Shape;925;p111"/>
          <p:cNvSpPr/>
          <p:nvPr/>
        </p:nvSpPr>
        <p:spPr>
          <a:xfrm>
            <a:off x="2518714" y="1855037"/>
            <a:ext cx="222368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Kanit"/>
                <a:ea typeface="Kanit"/>
                <a:cs typeface="Kanit"/>
                <a:sym typeface="Kanit"/>
              </a:rPr>
              <a:t>Financial &amp; Business Services</a:t>
            </a:r>
            <a:endParaRPr/>
          </a:p>
        </p:txBody>
      </p:sp>
      <p:sp>
        <p:nvSpPr>
          <p:cNvPr id="926" name="Google Shape;926;p111"/>
          <p:cNvSpPr/>
          <p:nvPr/>
        </p:nvSpPr>
        <p:spPr>
          <a:xfrm>
            <a:off x="7456426" y="1791345"/>
            <a:ext cx="183575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Kanit"/>
                <a:ea typeface="Kanit"/>
                <a:cs typeface="Kanit"/>
                <a:sym typeface="Kanit"/>
              </a:rPr>
              <a:t>Government &amp; Defense</a:t>
            </a:r>
            <a:endParaRPr/>
          </a:p>
        </p:txBody>
      </p:sp>
      <p:sp>
        <p:nvSpPr>
          <p:cNvPr id="927" name="Google Shape;927;p111"/>
          <p:cNvSpPr/>
          <p:nvPr/>
        </p:nvSpPr>
        <p:spPr>
          <a:xfrm>
            <a:off x="9722949" y="1806554"/>
            <a:ext cx="231826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Kanit"/>
                <a:ea typeface="Kanit"/>
                <a:cs typeface="Kanit"/>
                <a:sym typeface="Kanit"/>
              </a:rPr>
              <a:t>Healthcare &amp; Bio-Technology</a:t>
            </a:r>
            <a:endParaRPr/>
          </a:p>
        </p:txBody>
      </p:sp>
      <p:grpSp>
        <p:nvGrpSpPr>
          <p:cNvPr id="928" name="Google Shape;928;p111"/>
          <p:cNvGrpSpPr/>
          <p:nvPr/>
        </p:nvGrpSpPr>
        <p:grpSpPr>
          <a:xfrm>
            <a:off x="2568303" y="2193035"/>
            <a:ext cx="2200869" cy="3495359"/>
            <a:chOff x="1926373" y="1622226"/>
            <a:chExt cx="1650652" cy="2621519"/>
          </a:xfrm>
        </p:grpSpPr>
        <p:pic>
          <p:nvPicPr>
            <p:cNvPr id="929" name="Google Shape;929;p111" descr="Landwirtschaftliche Rentenbank. Information about the issuer. (LEI  529900Z3J0N6S0F7CT25, Swift LAREDEFFXXX). News and credit ratings. Tables  with accounting and financial reports."/>
            <p:cNvPicPr preferRelativeResize="0"/>
            <p:nvPr/>
          </p:nvPicPr>
          <p:blipFill rotWithShape="1">
            <a:blip r:embed="rId4">
              <a:alphaModFix/>
            </a:blip>
            <a:srcRect/>
            <a:stretch/>
          </p:blipFill>
          <p:spPr>
            <a:xfrm>
              <a:off x="2705434" y="2533587"/>
              <a:ext cx="806908" cy="806908"/>
            </a:xfrm>
            <a:prstGeom prst="rect">
              <a:avLst/>
            </a:prstGeom>
            <a:noFill/>
            <a:ln>
              <a:noFill/>
            </a:ln>
          </p:spPr>
        </p:pic>
        <p:pic>
          <p:nvPicPr>
            <p:cNvPr id="930" name="Google Shape;930;p111"/>
            <p:cNvPicPr preferRelativeResize="0"/>
            <p:nvPr/>
          </p:nvPicPr>
          <p:blipFill rotWithShape="1">
            <a:blip r:embed="rId5">
              <a:alphaModFix/>
            </a:blip>
            <a:srcRect/>
            <a:stretch/>
          </p:blipFill>
          <p:spPr>
            <a:xfrm>
              <a:off x="2617319" y="2603703"/>
              <a:ext cx="485642" cy="293560"/>
            </a:xfrm>
            <a:prstGeom prst="rect">
              <a:avLst/>
            </a:prstGeom>
            <a:noFill/>
            <a:ln>
              <a:noFill/>
            </a:ln>
          </p:spPr>
        </p:pic>
        <p:pic>
          <p:nvPicPr>
            <p:cNvPr id="931" name="Google Shape;931;p111" descr="Basler Versicherungen - Wikidata"/>
            <p:cNvPicPr preferRelativeResize="0"/>
            <p:nvPr/>
          </p:nvPicPr>
          <p:blipFill rotWithShape="1">
            <a:blip r:embed="rId6">
              <a:alphaModFix/>
            </a:blip>
            <a:srcRect/>
            <a:stretch/>
          </p:blipFill>
          <p:spPr>
            <a:xfrm>
              <a:off x="2859082" y="1733228"/>
              <a:ext cx="616686" cy="181729"/>
            </a:xfrm>
            <a:prstGeom prst="rect">
              <a:avLst/>
            </a:prstGeom>
            <a:noFill/>
            <a:ln>
              <a:noFill/>
            </a:ln>
          </p:spPr>
        </p:pic>
        <p:pic>
          <p:nvPicPr>
            <p:cNvPr id="932" name="Google Shape;932;p111" descr="Paris Fintech Forum 2020"/>
            <p:cNvPicPr preferRelativeResize="0"/>
            <p:nvPr/>
          </p:nvPicPr>
          <p:blipFill rotWithShape="1">
            <a:blip r:embed="rId7">
              <a:alphaModFix/>
            </a:blip>
            <a:srcRect l="-687" t="42783" r="53130" b="43123"/>
            <a:stretch/>
          </p:blipFill>
          <p:spPr>
            <a:xfrm>
              <a:off x="1926373" y="1978383"/>
              <a:ext cx="990655" cy="293560"/>
            </a:xfrm>
            <a:prstGeom prst="rect">
              <a:avLst/>
            </a:prstGeom>
            <a:noFill/>
            <a:ln>
              <a:noFill/>
            </a:ln>
          </p:spPr>
        </p:pic>
        <p:pic>
          <p:nvPicPr>
            <p:cNvPr id="933" name="Google Shape;933;p111" descr="Deutsche Bundesbank - Wikipedia"/>
            <p:cNvPicPr preferRelativeResize="0"/>
            <p:nvPr/>
          </p:nvPicPr>
          <p:blipFill rotWithShape="1">
            <a:blip r:embed="rId8">
              <a:alphaModFix/>
            </a:blip>
            <a:srcRect/>
            <a:stretch/>
          </p:blipFill>
          <p:spPr>
            <a:xfrm>
              <a:off x="1978709" y="2325260"/>
              <a:ext cx="733347" cy="280814"/>
            </a:xfrm>
            <a:prstGeom prst="rect">
              <a:avLst/>
            </a:prstGeom>
            <a:noFill/>
            <a:ln>
              <a:noFill/>
            </a:ln>
          </p:spPr>
        </p:pic>
        <p:pic>
          <p:nvPicPr>
            <p:cNvPr id="934" name="Google Shape;934;p111" descr="EY (entreprise) — Wikipédia"/>
            <p:cNvPicPr preferRelativeResize="0"/>
            <p:nvPr/>
          </p:nvPicPr>
          <p:blipFill rotWithShape="1">
            <a:blip r:embed="rId9">
              <a:alphaModFix/>
            </a:blip>
            <a:srcRect/>
            <a:stretch/>
          </p:blipFill>
          <p:spPr>
            <a:xfrm>
              <a:off x="2100636" y="3164954"/>
              <a:ext cx="352776" cy="352776"/>
            </a:xfrm>
            <a:prstGeom prst="rect">
              <a:avLst/>
            </a:prstGeom>
            <a:noFill/>
            <a:ln>
              <a:noFill/>
            </a:ln>
          </p:spPr>
        </p:pic>
        <p:pic>
          <p:nvPicPr>
            <p:cNvPr id="935" name="Google Shape;935;p111"/>
            <p:cNvPicPr preferRelativeResize="0"/>
            <p:nvPr/>
          </p:nvPicPr>
          <p:blipFill rotWithShape="1">
            <a:blip r:embed="rId10">
              <a:alphaModFix/>
            </a:blip>
            <a:srcRect/>
            <a:stretch/>
          </p:blipFill>
          <p:spPr>
            <a:xfrm>
              <a:off x="2821550" y="3539165"/>
              <a:ext cx="699599" cy="549378"/>
            </a:xfrm>
            <a:prstGeom prst="rect">
              <a:avLst/>
            </a:prstGeom>
            <a:noFill/>
            <a:ln>
              <a:noFill/>
            </a:ln>
          </p:spPr>
        </p:pic>
        <p:pic>
          <p:nvPicPr>
            <p:cNvPr id="936" name="Google Shape;936;p111"/>
            <p:cNvPicPr preferRelativeResize="0"/>
            <p:nvPr/>
          </p:nvPicPr>
          <p:blipFill rotWithShape="1">
            <a:blip r:embed="rId11">
              <a:alphaModFix/>
            </a:blip>
            <a:srcRect/>
            <a:stretch/>
          </p:blipFill>
          <p:spPr>
            <a:xfrm>
              <a:off x="1994304" y="2667926"/>
              <a:ext cx="527263" cy="476565"/>
            </a:xfrm>
            <a:prstGeom prst="rect">
              <a:avLst/>
            </a:prstGeom>
            <a:noFill/>
            <a:ln>
              <a:noFill/>
            </a:ln>
          </p:spPr>
        </p:pic>
        <p:pic>
          <p:nvPicPr>
            <p:cNvPr id="937" name="Google Shape;937;p111"/>
            <p:cNvPicPr preferRelativeResize="0"/>
            <p:nvPr/>
          </p:nvPicPr>
          <p:blipFill rotWithShape="1">
            <a:blip r:embed="rId12">
              <a:alphaModFix/>
            </a:blip>
            <a:srcRect/>
            <a:stretch/>
          </p:blipFill>
          <p:spPr>
            <a:xfrm>
              <a:off x="2094502" y="3915398"/>
              <a:ext cx="612413" cy="195560"/>
            </a:xfrm>
            <a:prstGeom prst="rect">
              <a:avLst/>
            </a:prstGeom>
            <a:noFill/>
            <a:ln>
              <a:noFill/>
            </a:ln>
          </p:spPr>
        </p:pic>
        <p:pic>
          <p:nvPicPr>
            <p:cNvPr id="938" name="Google Shape;938;p111" descr="Tryg — Wikipédia"/>
            <p:cNvPicPr preferRelativeResize="0"/>
            <p:nvPr/>
          </p:nvPicPr>
          <p:blipFill rotWithShape="1">
            <a:blip r:embed="rId13">
              <a:alphaModFix/>
            </a:blip>
            <a:srcRect/>
            <a:stretch/>
          </p:blipFill>
          <p:spPr>
            <a:xfrm>
              <a:off x="2182701" y="1685818"/>
              <a:ext cx="580167" cy="248643"/>
            </a:xfrm>
            <a:prstGeom prst="rect">
              <a:avLst/>
            </a:prstGeom>
            <a:noFill/>
            <a:ln>
              <a:noFill/>
            </a:ln>
          </p:spPr>
        </p:pic>
        <p:pic>
          <p:nvPicPr>
            <p:cNvPr id="939" name="Google Shape;939;p111" descr="Generali Versicherungen"/>
            <p:cNvPicPr preferRelativeResize="0"/>
            <p:nvPr/>
          </p:nvPicPr>
          <p:blipFill rotWithShape="1">
            <a:blip r:embed="rId14">
              <a:alphaModFix/>
            </a:blip>
            <a:srcRect l="15237" t="24753" r="14656" b="26006"/>
            <a:stretch/>
          </p:blipFill>
          <p:spPr>
            <a:xfrm>
              <a:off x="2556099" y="3171083"/>
              <a:ext cx="948349" cy="370038"/>
            </a:xfrm>
            <a:prstGeom prst="rect">
              <a:avLst/>
            </a:prstGeom>
            <a:noFill/>
            <a:ln>
              <a:noFill/>
            </a:ln>
          </p:spPr>
        </p:pic>
        <p:sp>
          <p:nvSpPr>
            <p:cNvPr id="940" name="Google Shape;940;p111"/>
            <p:cNvSpPr/>
            <p:nvPr/>
          </p:nvSpPr>
          <p:spPr>
            <a:xfrm>
              <a:off x="1947204" y="1622226"/>
              <a:ext cx="1629821" cy="2621519"/>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941" name="Google Shape;941;p111" descr="SCOR logo"/>
            <p:cNvPicPr preferRelativeResize="0"/>
            <p:nvPr/>
          </p:nvPicPr>
          <p:blipFill rotWithShape="1">
            <a:blip r:embed="rId15">
              <a:alphaModFix/>
            </a:blip>
            <a:srcRect/>
            <a:stretch/>
          </p:blipFill>
          <p:spPr>
            <a:xfrm>
              <a:off x="2047329" y="3621512"/>
              <a:ext cx="771461" cy="218982"/>
            </a:xfrm>
            <a:prstGeom prst="rect">
              <a:avLst/>
            </a:prstGeom>
            <a:noFill/>
            <a:ln>
              <a:noFill/>
            </a:ln>
          </p:spPr>
        </p:pic>
      </p:grpSp>
      <p:grpSp>
        <p:nvGrpSpPr>
          <p:cNvPr id="942" name="Google Shape;942;p111"/>
          <p:cNvGrpSpPr/>
          <p:nvPr/>
        </p:nvGrpSpPr>
        <p:grpSpPr>
          <a:xfrm>
            <a:off x="9862403" y="2140158"/>
            <a:ext cx="2190141" cy="3548236"/>
            <a:chOff x="5838387" y="1622226"/>
            <a:chExt cx="1642606" cy="2621519"/>
          </a:xfrm>
        </p:grpSpPr>
        <p:pic>
          <p:nvPicPr>
            <p:cNvPr id="943" name="Google Shape;943;p111" descr="EUBREAST"/>
            <p:cNvPicPr preferRelativeResize="0"/>
            <p:nvPr/>
          </p:nvPicPr>
          <p:blipFill rotWithShape="1">
            <a:blip r:embed="rId16">
              <a:alphaModFix/>
            </a:blip>
            <a:srcRect/>
            <a:stretch/>
          </p:blipFill>
          <p:spPr>
            <a:xfrm>
              <a:off x="6884373" y="3715400"/>
              <a:ext cx="462879" cy="495281"/>
            </a:xfrm>
            <a:prstGeom prst="rect">
              <a:avLst/>
            </a:prstGeom>
            <a:noFill/>
            <a:ln>
              <a:noFill/>
            </a:ln>
          </p:spPr>
        </p:pic>
        <p:pic>
          <p:nvPicPr>
            <p:cNvPr id="944" name="Google Shape;944;p111" descr="Cerba Research - Immuno Series US: Virtual"/>
            <p:cNvPicPr preferRelativeResize="0"/>
            <p:nvPr/>
          </p:nvPicPr>
          <p:blipFill rotWithShape="1">
            <a:blip r:embed="rId17">
              <a:alphaModFix/>
            </a:blip>
            <a:srcRect/>
            <a:stretch/>
          </p:blipFill>
          <p:spPr>
            <a:xfrm>
              <a:off x="6422258" y="2607037"/>
              <a:ext cx="1006622" cy="485136"/>
            </a:xfrm>
            <a:prstGeom prst="rect">
              <a:avLst/>
            </a:prstGeom>
            <a:noFill/>
            <a:ln>
              <a:noFill/>
            </a:ln>
          </p:spPr>
        </p:pic>
        <p:pic>
          <p:nvPicPr>
            <p:cNvPr id="945" name="Google Shape;945;p111" descr="Siemens Healthcare GmbH - CMOCRO"/>
            <p:cNvPicPr preferRelativeResize="0"/>
            <p:nvPr/>
          </p:nvPicPr>
          <p:blipFill rotWithShape="1">
            <a:blip r:embed="rId18">
              <a:alphaModFix/>
            </a:blip>
            <a:srcRect/>
            <a:stretch/>
          </p:blipFill>
          <p:spPr>
            <a:xfrm>
              <a:off x="5920904" y="2004453"/>
              <a:ext cx="971433" cy="365280"/>
            </a:xfrm>
            <a:prstGeom prst="rect">
              <a:avLst/>
            </a:prstGeom>
            <a:noFill/>
            <a:ln>
              <a:noFill/>
            </a:ln>
          </p:spPr>
        </p:pic>
        <p:pic>
          <p:nvPicPr>
            <p:cNvPr id="946" name="Google Shape;946;p111"/>
            <p:cNvPicPr preferRelativeResize="0"/>
            <p:nvPr/>
          </p:nvPicPr>
          <p:blipFill rotWithShape="1">
            <a:blip r:embed="rId19">
              <a:alphaModFix/>
            </a:blip>
            <a:srcRect/>
            <a:stretch/>
          </p:blipFill>
          <p:spPr>
            <a:xfrm>
              <a:off x="6791650" y="3403368"/>
              <a:ext cx="689343" cy="289640"/>
            </a:xfrm>
            <a:prstGeom prst="rect">
              <a:avLst/>
            </a:prstGeom>
            <a:noFill/>
            <a:ln>
              <a:noFill/>
            </a:ln>
          </p:spPr>
        </p:pic>
        <p:pic>
          <p:nvPicPr>
            <p:cNvPr id="947" name="Google Shape;947;p111"/>
            <p:cNvPicPr preferRelativeResize="0"/>
            <p:nvPr/>
          </p:nvPicPr>
          <p:blipFill rotWithShape="1">
            <a:blip r:embed="rId20">
              <a:alphaModFix/>
            </a:blip>
            <a:srcRect l="712" t="6714" r="38154" b="-3078"/>
            <a:stretch/>
          </p:blipFill>
          <p:spPr>
            <a:xfrm>
              <a:off x="5845552" y="3902370"/>
              <a:ext cx="1006622" cy="250035"/>
            </a:xfrm>
            <a:prstGeom prst="rect">
              <a:avLst/>
            </a:prstGeom>
            <a:noFill/>
            <a:ln>
              <a:noFill/>
            </a:ln>
          </p:spPr>
        </p:pic>
        <p:pic>
          <p:nvPicPr>
            <p:cNvPr id="948" name="Google Shape;948;p111" descr="Leica Biosystems améliore l'intégration de la pathologie numérique dans le  parcours de diagnostic grâce à l'imagerie DICOM"/>
            <p:cNvPicPr preferRelativeResize="0"/>
            <p:nvPr/>
          </p:nvPicPr>
          <p:blipFill rotWithShape="1">
            <a:blip r:embed="rId21">
              <a:alphaModFix/>
            </a:blip>
            <a:srcRect/>
            <a:stretch/>
          </p:blipFill>
          <p:spPr>
            <a:xfrm>
              <a:off x="5894194" y="2350218"/>
              <a:ext cx="624477" cy="448403"/>
            </a:xfrm>
            <a:prstGeom prst="rect">
              <a:avLst/>
            </a:prstGeom>
            <a:noFill/>
            <a:ln>
              <a:noFill/>
            </a:ln>
          </p:spPr>
        </p:pic>
        <p:pic>
          <p:nvPicPr>
            <p:cNvPr id="949" name="Google Shape;949;p111" descr="La France - IQVIA"/>
            <p:cNvPicPr preferRelativeResize="0"/>
            <p:nvPr/>
          </p:nvPicPr>
          <p:blipFill rotWithShape="1">
            <a:blip r:embed="rId22">
              <a:alphaModFix/>
            </a:blip>
            <a:srcRect/>
            <a:stretch/>
          </p:blipFill>
          <p:spPr>
            <a:xfrm>
              <a:off x="5883001" y="3610853"/>
              <a:ext cx="772103" cy="135118"/>
            </a:xfrm>
            <a:prstGeom prst="rect">
              <a:avLst/>
            </a:prstGeom>
            <a:noFill/>
            <a:ln>
              <a:noFill/>
            </a:ln>
          </p:spPr>
        </p:pic>
        <p:pic>
          <p:nvPicPr>
            <p:cNvPr id="950" name="Google Shape;950;p111" descr="Docobo Ltd"/>
            <p:cNvPicPr preferRelativeResize="0"/>
            <p:nvPr/>
          </p:nvPicPr>
          <p:blipFill rotWithShape="1">
            <a:blip r:embed="rId23">
              <a:alphaModFix/>
            </a:blip>
            <a:srcRect t="28578" b="37660"/>
            <a:stretch/>
          </p:blipFill>
          <p:spPr>
            <a:xfrm>
              <a:off x="5894221" y="3227363"/>
              <a:ext cx="787633" cy="265925"/>
            </a:xfrm>
            <a:prstGeom prst="rect">
              <a:avLst/>
            </a:prstGeom>
            <a:noFill/>
            <a:ln>
              <a:noFill/>
            </a:ln>
          </p:spPr>
        </p:pic>
        <p:pic>
          <p:nvPicPr>
            <p:cNvPr id="951" name="Google Shape;951;p111"/>
            <p:cNvPicPr preferRelativeResize="0"/>
            <p:nvPr/>
          </p:nvPicPr>
          <p:blipFill rotWithShape="1">
            <a:blip r:embed="rId24">
              <a:alphaModFix/>
            </a:blip>
            <a:srcRect/>
            <a:stretch/>
          </p:blipFill>
          <p:spPr>
            <a:xfrm>
              <a:off x="6886776" y="1694172"/>
              <a:ext cx="502526" cy="502526"/>
            </a:xfrm>
            <a:prstGeom prst="rect">
              <a:avLst/>
            </a:prstGeom>
            <a:noFill/>
            <a:ln>
              <a:noFill/>
            </a:ln>
          </p:spPr>
        </p:pic>
        <p:pic>
          <p:nvPicPr>
            <p:cNvPr id="952" name="Google Shape;952;p111" descr="Sasatchewan Cancer Agency"/>
            <p:cNvPicPr preferRelativeResize="0"/>
            <p:nvPr/>
          </p:nvPicPr>
          <p:blipFill rotWithShape="1">
            <a:blip r:embed="rId25">
              <a:alphaModFix/>
            </a:blip>
            <a:srcRect/>
            <a:stretch/>
          </p:blipFill>
          <p:spPr>
            <a:xfrm>
              <a:off x="5966256" y="2797220"/>
              <a:ext cx="391364" cy="417807"/>
            </a:xfrm>
            <a:prstGeom prst="rect">
              <a:avLst/>
            </a:prstGeom>
            <a:noFill/>
            <a:ln>
              <a:noFill/>
            </a:ln>
          </p:spPr>
        </p:pic>
        <p:pic>
          <p:nvPicPr>
            <p:cNvPr id="953" name="Google Shape;953;p111" descr="Logo"/>
            <p:cNvPicPr preferRelativeResize="0"/>
            <p:nvPr/>
          </p:nvPicPr>
          <p:blipFill rotWithShape="1">
            <a:blip r:embed="rId26">
              <a:alphaModFix/>
            </a:blip>
            <a:srcRect b="26125"/>
            <a:stretch/>
          </p:blipFill>
          <p:spPr>
            <a:xfrm>
              <a:off x="6707425" y="3073995"/>
              <a:ext cx="747575" cy="276135"/>
            </a:xfrm>
            <a:prstGeom prst="rect">
              <a:avLst/>
            </a:prstGeom>
            <a:noFill/>
            <a:ln>
              <a:noFill/>
            </a:ln>
          </p:spPr>
        </p:pic>
        <p:pic>
          <p:nvPicPr>
            <p:cNvPr id="954" name="Google Shape;954;p111" descr="Menarini Group - Quality comes first"/>
            <p:cNvPicPr preferRelativeResize="0"/>
            <p:nvPr/>
          </p:nvPicPr>
          <p:blipFill rotWithShape="1">
            <a:blip r:embed="rId27">
              <a:alphaModFix/>
            </a:blip>
            <a:srcRect l="10737" t="22831" r="11163" b="26473"/>
            <a:stretch/>
          </p:blipFill>
          <p:spPr>
            <a:xfrm>
              <a:off x="5883001" y="1694172"/>
              <a:ext cx="931725" cy="340693"/>
            </a:xfrm>
            <a:prstGeom prst="rect">
              <a:avLst/>
            </a:prstGeom>
            <a:noFill/>
            <a:ln>
              <a:noFill/>
            </a:ln>
          </p:spPr>
        </p:pic>
        <p:sp>
          <p:nvSpPr>
            <p:cNvPr id="955" name="Google Shape;955;p111"/>
            <p:cNvSpPr/>
            <p:nvPr/>
          </p:nvSpPr>
          <p:spPr>
            <a:xfrm>
              <a:off x="5838387" y="1622226"/>
              <a:ext cx="1629821" cy="2621519"/>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956" name="Google Shape;956;p111"/>
            <p:cNvPicPr preferRelativeResize="0"/>
            <p:nvPr/>
          </p:nvPicPr>
          <p:blipFill rotWithShape="1">
            <a:blip r:embed="rId28">
              <a:alphaModFix/>
            </a:blip>
            <a:srcRect/>
            <a:stretch/>
          </p:blipFill>
          <p:spPr>
            <a:xfrm>
              <a:off x="6742151" y="2286217"/>
              <a:ext cx="700421" cy="311952"/>
            </a:xfrm>
            <a:prstGeom prst="rect">
              <a:avLst/>
            </a:prstGeom>
            <a:noFill/>
            <a:ln>
              <a:noFill/>
            </a:ln>
          </p:spPr>
        </p:pic>
        <p:pic>
          <p:nvPicPr>
            <p:cNvPr id="957" name="Google Shape;957;p111"/>
            <p:cNvPicPr preferRelativeResize="0"/>
            <p:nvPr/>
          </p:nvPicPr>
          <p:blipFill rotWithShape="1">
            <a:blip r:embed="rId20">
              <a:alphaModFix/>
            </a:blip>
            <a:srcRect l="61328" t="32892" b="26990"/>
            <a:stretch/>
          </p:blipFill>
          <p:spPr>
            <a:xfrm>
              <a:off x="6177954" y="4080089"/>
              <a:ext cx="636772" cy="104090"/>
            </a:xfrm>
            <a:prstGeom prst="rect">
              <a:avLst/>
            </a:prstGeom>
            <a:noFill/>
            <a:ln>
              <a:noFill/>
            </a:ln>
          </p:spPr>
        </p:pic>
      </p:grpSp>
      <p:grpSp>
        <p:nvGrpSpPr>
          <p:cNvPr id="958" name="Google Shape;958;p111"/>
          <p:cNvGrpSpPr/>
          <p:nvPr/>
        </p:nvGrpSpPr>
        <p:grpSpPr>
          <a:xfrm>
            <a:off x="7439986" y="2140158"/>
            <a:ext cx="2173095" cy="3548236"/>
            <a:chOff x="3923563" y="1622226"/>
            <a:chExt cx="1629821" cy="2621519"/>
          </a:xfrm>
        </p:grpSpPr>
        <p:pic>
          <p:nvPicPr>
            <p:cNvPr id="959" name="Google Shape;959;p111"/>
            <p:cNvPicPr preferRelativeResize="0"/>
            <p:nvPr/>
          </p:nvPicPr>
          <p:blipFill rotWithShape="1">
            <a:blip r:embed="rId29">
              <a:alphaModFix/>
            </a:blip>
            <a:srcRect/>
            <a:stretch/>
          </p:blipFill>
          <p:spPr>
            <a:xfrm>
              <a:off x="4479401" y="2033720"/>
              <a:ext cx="581240" cy="383747"/>
            </a:xfrm>
            <a:prstGeom prst="rect">
              <a:avLst/>
            </a:prstGeom>
            <a:noFill/>
            <a:ln>
              <a:noFill/>
            </a:ln>
          </p:spPr>
        </p:pic>
        <p:pic>
          <p:nvPicPr>
            <p:cNvPr id="960" name="Google Shape;960;p111" descr="Home | Merseyside Police"/>
            <p:cNvPicPr preferRelativeResize="0"/>
            <p:nvPr/>
          </p:nvPicPr>
          <p:blipFill rotWithShape="1">
            <a:blip r:embed="rId30">
              <a:alphaModFix/>
            </a:blip>
            <a:srcRect/>
            <a:stretch/>
          </p:blipFill>
          <p:spPr>
            <a:xfrm>
              <a:off x="3986454" y="3168681"/>
              <a:ext cx="828878" cy="319153"/>
            </a:xfrm>
            <a:prstGeom prst="rect">
              <a:avLst/>
            </a:prstGeom>
            <a:noFill/>
            <a:ln>
              <a:noFill/>
            </a:ln>
          </p:spPr>
        </p:pic>
        <p:pic>
          <p:nvPicPr>
            <p:cNvPr id="961" name="Google Shape;961;p111" descr="Statut d'autonomie de la communauté de Madrid — Wikipédia"/>
            <p:cNvPicPr preferRelativeResize="0"/>
            <p:nvPr/>
          </p:nvPicPr>
          <p:blipFill rotWithShape="1">
            <a:blip r:embed="rId31">
              <a:alphaModFix/>
            </a:blip>
            <a:srcRect/>
            <a:stretch/>
          </p:blipFill>
          <p:spPr>
            <a:xfrm>
              <a:off x="3986454" y="1951176"/>
              <a:ext cx="420897" cy="546952"/>
            </a:xfrm>
            <a:prstGeom prst="rect">
              <a:avLst/>
            </a:prstGeom>
            <a:noFill/>
            <a:ln>
              <a:noFill/>
            </a:ln>
          </p:spPr>
        </p:pic>
        <p:pic>
          <p:nvPicPr>
            <p:cNvPr id="962" name="Google Shape;962;p111"/>
            <p:cNvPicPr preferRelativeResize="0"/>
            <p:nvPr/>
          </p:nvPicPr>
          <p:blipFill rotWithShape="1">
            <a:blip r:embed="rId32">
              <a:alphaModFix/>
            </a:blip>
            <a:srcRect l="48633" t="45198"/>
            <a:stretch/>
          </p:blipFill>
          <p:spPr>
            <a:xfrm>
              <a:off x="4745219" y="2448008"/>
              <a:ext cx="728342" cy="325557"/>
            </a:xfrm>
            <a:prstGeom prst="rect">
              <a:avLst/>
            </a:prstGeom>
            <a:noFill/>
            <a:ln>
              <a:noFill/>
            </a:ln>
          </p:spPr>
        </p:pic>
        <p:pic>
          <p:nvPicPr>
            <p:cNvPr id="963" name="Google Shape;963;p111" descr="Norwegian Ministry of Foreign Affairs (MFA) – design.dep.no"/>
            <p:cNvPicPr preferRelativeResize="0"/>
            <p:nvPr/>
          </p:nvPicPr>
          <p:blipFill rotWithShape="1">
            <a:blip r:embed="rId33">
              <a:alphaModFix/>
            </a:blip>
            <a:srcRect/>
            <a:stretch/>
          </p:blipFill>
          <p:spPr>
            <a:xfrm>
              <a:off x="4093485" y="1667816"/>
              <a:ext cx="1218041" cy="274059"/>
            </a:xfrm>
            <a:prstGeom prst="rect">
              <a:avLst/>
            </a:prstGeom>
            <a:noFill/>
            <a:ln>
              <a:noFill/>
            </a:ln>
          </p:spPr>
        </p:pic>
        <p:sp>
          <p:nvSpPr>
            <p:cNvPr id="964" name="Google Shape;964;p111"/>
            <p:cNvSpPr/>
            <p:nvPr/>
          </p:nvSpPr>
          <p:spPr>
            <a:xfrm>
              <a:off x="3923563" y="1622226"/>
              <a:ext cx="1629821" cy="2621519"/>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965" name="Google Shape;965;p111"/>
            <p:cNvPicPr preferRelativeResize="0"/>
            <p:nvPr/>
          </p:nvPicPr>
          <p:blipFill rotWithShape="1">
            <a:blip r:embed="rId34">
              <a:alphaModFix/>
            </a:blip>
            <a:srcRect/>
            <a:stretch/>
          </p:blipFill>
          <p:spPr>
            <a:xfrm>
              <a:off x="4048573" y="2909436"/>
              <a:ext cx="1491924" cy="360808"/>
            </a:xfrm>
            <a:prstGeom prst="rect">
              <a:avLst/>
            </a:prstGeom>
            <a:noFill/>
            <a:ln>
              <a:noFill/>
            </a:ln>
          </p:spPr>
        </p:pic>
        <p:pic>
          <p:nvPicPr>
            <p:cNvPr id="966" name="Google Shape;966;p111"/>
            <p:cNvPicPr preferRelativeResize="0"/>
            <p:nvPr/>
          </p:nvPicPr>
          <p:blipFill rotWithShape="1">
            <a:blip r:embed="rId35">
              <a:alphaModFix/>
            </a:blip>
            <a:srcRect/>
            <a:stretch/>
          </p:blipFill>
          <p:spPr>
            <a:xfrm>
              <a:off x="4180612" y="3516629"/>
              <a:ext cx="1291931" cy="283792"/>
            </a:xfrm>
            <a:prstGeom prst="rect">
              <a:avLst/>
            </a:prstGeom>
            <a:noFill/>
            <a:ln>
              <a:noFill/>
            </a:ln>
          </p:spPr>
        </p:pic>
        <p:pic>
          <p:nvPicPr>
            <p:cNvPr id="967" name="Google Shape;967;p111"/>
            <p:cNvPicPr preferRelativeResize="0"/>
            <p:nvPr/>
          </p:nvPicPr>
          <p:blipFill rotWithShape="1">
            <a:blip r:embed="rId36">
              <a:alphaModFix/>
            </a:blip>
            <a:srcRect/>
            <a:stretch/>
          </p:blipFill>
          <p:spPr>
            <a:xfrm>
              <a:off x="4970679" y="3681552"/>
              <a:ext cx="500032" cy="500032"/>
            </a:xfrm>
            <a:prstGeom prst="rect">
              <a:avLst/>
            </a:prstGeom>
            <a:noFill/>
            <a:ln>
              <a:noFill/>
            </a:ln>
          </p:spPr>
        </p:pic>
        <p:pic>
          <p:nvPicPr>
            <p:cNvPr id="968" name="Google Shape;968;p111" descr="BAE Systems to get Collins GPS and Raytheon ATR businesses - GPS World"/>
            <p:cNvPicPr preferRelativeResize="0"/>
            <p:nvPr/>
          </p:nvPicPr>
          <p:blipFill rotWithShape="1">
            <a:blip r:embed="rId37">
              <a:alphaModFix/>
            </a:blip>
            <a:srcRect t="31470" b="29370"/>
            <a:stretch/>
          </p:blipFill>
          <p:spPr>
            <a:xfrm>
              <a:off x="4022453" y="2757373"/>
              <a:ext cx="1105965" cy="225591"/>
            </a:xfrm>
            <a:prstGeom prst="rect">
              <a:avLst/>
            </a:prstGeom>
            <a:noFill/>
            <a:ln>
              <a:noFill/>
            </a:ln>
          </p:spPr>
        </p:pic>
      </p:grpSp>
      <p:sp>
        <p:nvSpPr>
          <p:cNvPr id="969" name="Google Shape;969;p111"/>
          <p:cNvSpPr/>
          <p:nvPr/>
        </p:nvSpPr>
        <p:spPr>
          <a:xfrm>
            <a:off x="5430770" y="1837401"/>
            <a:ext cx="1398140" cy="5027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Kanit"/>
                <a:ea typeface="Kanit"/>
                <a:cs typeface="Kanit"/>
                <a:sym typeface="Kanit"/>
              </a:rPr>
              <a:t>Media &amp; Telecom</a:t>
            </a:r>
            <a:endParaRPr/>
          </a:p>
          <a:p>
            <a:pPr marL="0" marR="0" lvl="0" indent="0" algn="l" rtl="0">
              <a:lnSpc>
                <a:spcPct val="100000"/>
              </a:lnSpc>
              <a:spcBef>
                <a:spcPts val="0"/>
              </a:spcBef>
              <a:spcAft>
                <a:spcPts val="0"/>
              </a:spcAft>
              <a:buNone/>
            </a:pPr>
            <a:endParaRPr sz="1467" b="0" i="0" u="none" strike="noStrike" cap="none">
              <a:solidFill>
                <a:schemeClr val="dk1"/>
              </a:solidFill>
              <a:latin typeface="Kanit"/>
              <a:ea typeface="Kanit"/>
              <a:cs typeface="Kanit"/>
              <a:sym typeface="Kanit"/>
            </a:endParaRPr>
          </a:p>
        </p:txBody>
      </p:sp>
      <p:pic>
        <p:nvPicPr>
          <p:cNvPr id="970" name="Google Shape;970;p111"/>
          <p:cNvPicPr preferRelativeResize="0"/>
          <p:nvPr/>
        </p:nvPicPr>
        <p:blipFill rotWithShape="1">
          <a:blip r:embed="rId38">
            <a:alphaModFix/>
          </a:blip>
          <a:srcRect/>
          <a:stretch/>
        </p:blipFill>
        <p:spPr>
          <a:xfrm>
            <a:off x="7466526" y="5147345"/>
            <a:ext cx="1326885" cy="446012"/>
          </a:xfrm>
          <a:prstGeom prst="rect">
            <a:avLst/>
          </a:prstGeom>
          <a:noFill/>
          <a:ln>
            <a:noFill/>
          </a:ln>
        </p:spPr>
      </p:pic>
      <p:pic>
        <p:nvPicPr>
          <p:cNvPr id="971" name="Google Shape;971;p111"/>
          <p:cNvPicPr preferRelativeResize="0"/>
          <p:nvPr/>
        </p:nvPicPr>
        <p:blipFill rotWithShape="1">
          <a:blip r:embed="rId39">
            <a:alphaModFix/>
          </a:blip>
          <a:srcRect/>
          <a:stretch/>
        </p:blipFill>
        <p:spPr>
          <a:xfrm>
            <a:off x="7520489" y="3352478"/>
            <a:ext cx="899760" cy="329911"/>
          </a:xfrm>
          <a:prstGeom prst="rect">
            <a:avLst/>
          </a:prstGeom>
          <a:noFill/>
          <a:ln>
            <a:noFill/>
          </a:ln>
        </p:spPr>
      </p:pic>
      <p:pic>
        <p:nvPicPr>
          <p:cNvPr id="972" name="Google Shape;972;p111" descr="Startseite"/>
          <p:cNvPicPr preferRelativeResize="0"/>
          <p:nvPr/>
        </p:nvPicPr>
        <p:blipFill rotWithShape="1">
          <a:blip r:embed="rId40">
            <a:alphaModFix/>
          </a:blip>
          <a:srcRect/>
          <a:stretch/>
        </p:blipFill>
        <p:spPr>
          <a:xfrm>
            <a:off x="5931865" y="4074392"/>
            <a:ext cx="1349596" cy="488525"/>
          </a:xfrm>
          <a:prstGeom prst="rect">
            <a:avLst/>
          </a:prstGeom>
          <a:noFill/>
          <a:ln>
            <a:noFill/>
          </a:ln>
        </p:spPr>
      </p:pic>
      <p:grpSp>
        <p:nvGrpSpPr>
          <p:cNvPr id="973" name="Google Shape;973;p111"/>
          <p:cNvGrpSpPr/>
          <p:nvPr/>
        </p:nvGrpSpPr>
        <p:grpSpPr>
          <a:xfrm>
            <a:off x="4950090" y="2155367"/>
            <a:ext cx="2247516" cy="3533027"/>
            <a:chOff x="3712567" y="1616525"/>
            <a:chExt cx="1685637" cy="2621519"/>
          </a:xfrm>
        </p:grpSpPr>
        <p:pic>
          <p:nvPicPr>
            <p:cNvPr id="974" name="Google Shape;974;p111"/>
            <p:cNvPicPr preferRelativeResize="0"/>
            <p:nvPr/>
          </p:nvPicPr>
          <p:blipFill rotWithShape="1">
            <a:blip r:embed="rId41">
              <a:alphaModFix/>
            </a:blip>
            <a:srcRect/>
            <a:stretch/>
          </p:blipFill>
          <p:spPr>
            <a:xfrm>
              <a:off x="3712567" y="2802231"/>
              <a:ext cx="950142" cy="415188"/>
            </a:xfrm>
            <a:prstGeom prst="rect">
              <a:avLst/>
            </a:prstGeom>
            <a:noFill/>
            <a:ln>
              <a:noFill/>
            </a:ln>
          </p:spPr>
        </p:pic>
        <p:sp>
          <p:nvSpPr>
            <p:cNvPr id="975" name="Google Shape;975;p111"/>
            <p:cNvSpPr/>
            <p:nvPr/>
          </p:nvSpPr>
          <p:spPr>
            <a:xfrm>
              <a:off x="3768383" y="1616525"/>
              <a:ext cx="1629821" cy="2621519"/>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976" name="Google Shape;976;p111"/>
            <p:cNvPicPr preferRelativeResize="0"/>
            <p:nvPr/>
          </p:nvPicPr>
          <p:blipFill rotWithShape="1">
            <a:blip r:embed="rId42">
              <a:alphaModFix/>
            </a:blip>
            <a:srcRect/>
            <a:stretch/>
          </p:blipFill>
          <p:spPr>
            <a:xfrm>
              <a:off x="3929242" y="1788323"/>
              <a:ext cx="534382" cy="534382"/>
            </a:xfrm>
            <a:prstGeom prst="rect">
              <a:avLst/>
            </a:prstGeom>
            <a:noFill/>
            <a:ln>
              <a:noFill/>
            </a:ln>
          </p:spPr>
        </p:pic>
        <p:pic>
          <p:nvPicPr>
            <p:cNvPr id="977" name="Google Shape;977;p111" descr="Integrated Workflow Intelligence | Ascom"/>
            <p:cNvPicPr preferRelativeResize="0"/>
            <p:nvPr/>
          </p:nvPicPr>
          <p:blipFill rotWithShape="1">
            <a:blip r:embed="rId43">
              <a:alphaModFix/>
            </a:blip>
            <a:srcRect/>
            <a:stretch/>
          </p:blipFill>
          <p:spPr>
            <a:xfrm>
              <a:off x="4634897" y="2095957"/>
              <a:ext cx="654864" cy="135545"/>
            </a:xfrm>
            <a:prstGeom prst="rect">
              <a:avLst/>
            </a:prstGeom>
            <a:noFill/>
            <a:ln>
              <a:noFill/>
            </a:ln>
          </p:spPr>
        </p:pic>
        <p:pic>
          <p:nvPicPr>
            <p:cNvPr id="978" name="Google Shape;978;p111" descr="mobilezone - Wikidata"/>
            <p:cNvPicPr preferRelativeResize="0"/>
            <p:nvPr/>
          </p:nvPicPr>
          <p:blipFill rotWithShape="1">
            <a:blip r:embed="rId44">
              <a:alphaModFix/>
            </a:blip>
            <a:srcRect/>
            <a:stretch/>
          </p:blipFill>
          <p:spPr>
            <a:xfrm>
              <a:off x="3858221" y="2362998"/>
              <a:ext cx="1178399" cy="312194"/>
            </a:xfrm>
            <a:prstGeom prst="rect">
              <a:avLst/>
            </a:prstGeom>
            <a:noFill/>
            <a:ln>
              <a:noFill/>
            </a:ln>
          </p:spPr>
        </p:pic>
        <p:pic>
          <p:nvPicPr>
            <p:cNvPr id="979" name="Google Shape;979;p111"/>
            <p:cNvPicPr preferRelativeResize="0"/>
            <p:nvPr/>
          </p:nvPicPr>
          <p:blipFill rotWithShape="1">
            <a:blip r:embed="rId45">
              <a:alphaModFix/>
            </a:blip>
            <a:srcRect/>
            <a:stretch/>
          </p:blipFill>
          <p:spPr>
            <a:xfrm>
              <a:off x="4090552" y="2647932"/>
              <a:ext cx="1138794" cy="222105"/>
            </a:xfrm>
            <a:prstGeom prst="rect">
              <a:avLst/>
            </a:prstGeom>
            <a:noFill/>
            <a:ln>
              <a:noFill/>
            </a:ln>
          </p:spPr>
        </p:pic>
        <p:pic>
          <p:nvPicPr>
            <p:cNvPr id="980" name="Google Shape;980;p111"/>
            <p:cNvPicPr preferRelativeResize="0"/>
            <p:nvPr/>
          </p:nvPicPr>
          <p:blipFill rotWithShape="1">
            <a:blip r:embed="rId46">
              <a:alphaModFix/>
            </a:blip>
            <a:srcRect/>
            <a:stretch/>
          </p:blipFill>
          <p:spPr>
            <a:xfrm>
              <a:off x="3840039" y="3897383"/>
              <a:ext cx="708028" cy="218845"/>
            </a:xfrm>
            <a:prstGeom prst="rect">
              <a:avLst/>
            </a:prstGeom>
            <a:noFill/>
            <a:ln>
              <a:noFill/>
            </a:ln>
          </p:spPr>
        </p:pic>
        <p:pic>
          <p:nvPicPr>
            <p:cNvPr id="981" name="Google Shape;981;p111" descr="SIGOS: expérience numérique - 120 opérateurs de réseaux mobiles de 60 pays  différents se rassemblent à Nuremberg | Business Wire"/>
            <p:cNvPicPr preferRelativeResize="0"/>
            <p:nvPr/>
          </p:nvPicPr>
          <p:blipFill rotWithShape="1">
            <a:blip r:embed="rId47">
              <a:alphaModFix/>
            </a:blip>
            <a:srcRect/>
            <a:stretch/>
          </p:blipFill>
          <p:spPr>
            <a:xfrm>
              <a:off x="4687474" y="3502072"/>
              <a:ext cx="657089" cy="190210"/>
            </a:xfrm>
            <a:prstGeom prst="rect">
              <a:avLst/>
            </a:prstGeom>
            <a:noFill/>
            <a:ln>
              <a:noFill/>
            </a:ln>
          </p:spPr>
        </p:pic>
        <p:pic>
          <p:nvPicPr>
            <p:cNvPr id="982" name="Google Shape;982;p111" descr="ST Engineering - UNLEASH"/>
            <p:cNvPicPr preferRelativeResize="0"/>
            <p:nvPr/>
          </p:nvPicPr>
          <p:blipFill rotWithShape="1">
            <a:blip r:embed="rId48">
              <a:alphaModFix/>
            </a:blip>
            <a:srcRect/>
            <a:stretch/>
          </p:blipFill>
          <p:spPr>
            <a:xfrm>
              <a:off x="3789372" y="3083610"/>
              <a:ext cx="870577" cy="870577"/>
            </a:xfrm>
            <a:prstGeom prst="rect">
              <a:avLst/>
            </a:prstGeom>
            <a:noFill/>
            <a:ln>
              <a:noFill/>
            </a:ln>
          </p:spPr>
        </p:pic>
        <p:pic>
          <p:nvPicPr>
            <p:cNvPr id="983" name="Google Shape;983;p111" descr="Sytel Reply Logo"/>
            <p:cNvPicPr preferRelativeResize="0"/>
            <p:nvPr/>
          </p:nvPicPr>
          <p:blipFill rotWithShape="1">
            <a:blip r:embed="rId49">
              <a:alphaModFix/>
            </a:blip>
            <a:srcRect r="40136" b="-7620"/>
            <a:stretch/>
          </p:blipFill>
          <p:spPr>
            <a:xfrm>
              <a:off x="4498203" y="1756002"/>
              <a:ext cx="832218" cy="270264"/>
            </a:xfrm>
            <a:prstGeom prst="rect">
              <a:avLst/>
            </a:prstGeom>
            <a:noFill/>
            <a:ln>
              <a:noFill/>
            </a:ln>
          </p:spPr>
        </p:pic>
        <p:pic>
          <p:nvPicPr>
            <p:cNvPr id="984" name="Google Shape;984;p111"/>
            <p:cNvPicPr preferRelativeResize="0"/>
            <p:nvPr/>
          </p:nvPicPr>
          <p:blipFill rotWithShape="1">
            <a:blip r:embed="rId50">
              <a:alphaModFix/>
            </a:blip>
            <a:srcRect/>
            <a:stretch/>
          </p:blipFill>
          <p:spPr>
            <a:xfrm>
              <a:off x="4450749" y="3797505"/>
              <a:ext cx="870577" cy="190210"/>
            </a:xfrm>
            <a:prstGeom prst="rect">
              <a:avLst/>
            </a:prstGeom>
            <a:noFill/>
            <a:ln>
              <a:noFill/>
            </a:ln>
          </p:spPr>
        </p:pic>
      </p:grpSp>
      <p:pic>
        <p:nvPicPr>
          <p:cNvPr id="985" name="Google Shape;985;p111"/>
          <p:cNvPicPr preferRelativeResize="0"/>
          <p:nvPr/>
        </p:nvPicPr>
        <p:blipFill rotWithShape="1">
          <a:blip r:embed="rId51">
            <a:alphaModFix/>
          </a:blip>
          <a:srcRect/>
          <a:stretch/>
        </p:blipFill>
        <p:spPr>
          <a:xfrm>
            <a:off x="3678490" y="3040223"/>
            <a:ext cx="1041205" cy="387900"/>
          </a:xfrm>
          <a:prstGeom prst="rect">
            <a:avLst/>
          </a:prstGeom>
          <a:noFill/>
          <a:ln>
            <a:noFill/>
          </a:ln>
        </p:spPr>
      </p:pic>
      <p:pic>
        <p:nvPicPr>
          <p:cNvPr id="986" name="Google Shape;986;p111" descr="Business Stream logo | The Union"/>
          <p:cNvPicPr preferRelativeResize="0"/>
          <p:nvPr/>
        </p:nvPicPr>
        <p:blipFill rotWithShape="1">
          <a:blip r:embed="rId52">
            <a:alphaModFix/>
          </a:blip>
          <a:srcRect l="15606" t="37688" r="11618" b="31990"/>
          <a:stretch/>
        </p:blipFill>
        <p:spPr>
          <a:xfrm>
            <a:off x="244249" y="2780659"/>
            <a:ext cx="1257935" cy="403573"/>
          </a:xfrm>
          <a:prstGeom prst="rect">
            <a:avLst/>
          </a:prstGeom>
          <a:noFill/>
          <a:ln>
            <a:noFill/>
          </a:ln>
        </p:spPr>
      </p:pic>
      <p:grpSp>
        <p:nvGrpSpPr>
          <p:cNvPr id="987" name="Google Shape;987;p111"/>
          <p:cNvGrpSpPr/>
          <p:nvPr/>
        </p:nvGrpSpPr>
        <p:grpSpPr>
          <a:xfrm>
            <a:off x="100630" y="2193035"/>
            <a:ext cx="2244212" cy="3495359"/>
            <a:chOff x="75472" y="1644776"/>
            <a:chExt cx="1683159" cy="2621519"/>
          </a:xfrm>
        </p:grpSpPr>
        <p:pic>
          <p:nvPicPr>
            <p:cNvPr id="988" name="Google Shape;988;p111" descr="Arcelormittal"/>
            <p:cNvPicPr preferRelativeResize="0"/>
            <p:nvPr/>
          </p:nvPicPr>
          <p:blipFill rotWithShape="1">
            <a:blip r:embed="rId53">
              <a:alphaModFix/>
            </a:blip>
            <a:srcRect/>
            <a:stretch/>
          </p:blipFill>
          <p:spPr>
            <a:xfrm>
              <a:off x="1108804" y="1653824"/>
              <a:ext cx="560487" cy="560487"/>
            </a:xfrm>
            <a:prstGeom prst="rect">
              <a:avLst/>
            </a:prstGeom>
            <a:noFill/>
            <a:ln>
              <a:noFill/>
            </a:ln>
          </p:spPr>
        </p:pic>
        <p:pic>
          <p:nvPicPr>
            <p:cNvPr id="989" name="Google Shape;989;p111"/>
            <p:cNvPicPr preferRelativeResize="0"/>
            <p:nvPr/>
          </p:nvPicPr>
          <p:blipFill rotWithShape="1">
            <a:blip r:embed="rId54">
              <a:alphaModFix/>
            </a:blip>
            <a:srcRect/>
            <a:stretch/>
          </p:blipFill>
          <p:spPr>
            <a:xfrm>
              <a:off x="937900" y="3167041"/>
              <a:ext cx="752558" cy="297715"/>
            </a:xfrm>
            <a:prstGeom prst="rect">
              <a:avLst/>
            </a:prstGeom>
            <a:noFill/>
            <a:ln>
              <a:noFill/>
            </a:ln>
          </p:spPr>
        </p:pic>
        <p:pic>
          <p:nvPicPr>
            <p:cNvPr id="990" name="Google Shape;990;p111" descr="Eaton - icon | Automation brands"/>
            <p:cNvPicPr preferRelativeResize="0"/>
            <p:nvPr/>
          </p:nvPicPr>
          <p:blipFill rotWithShape="1">
            <a:blip r:embed="rId55">
              <a:alphaModFix/>
            </a:blip>
            <a:srcRect/>
            <a:stretch/>
          </p:blipFill>
          <p:spPr>
            <a:xfrm>
              <a:off x="75472" y="2398254"/>
              <a:ext cx="719383" cy="302680"/>
            </a:xfrm>
            <a:prstGeom prst="rect">
              <a:avLst/>
            </a:prstGeom>
            <a:noFill/>
            <a:ln>
              <a:noFill/>
            </a:ln>
          </p:spPr>
        </p:pic>
        <p:pic>
          <p:nvPicPr>
            <p:cNvPr id="991" name="Google Shape;991;p111" descr="Logo Sauter Ag Vector Logo - Download Free SVG Icon | Worldvectorlogo"/>
            <p:cNvPicPr preferRelativeResize="0"/>
            <p:nvPr/>
          </p:nvPicPr>
          <p:blipFill rotWithShape="1">
            <a:blip r:embed="rId56">
              <a:alphaModFix/>
            </a:blip>
            <a:srcRect l="9614" t="16768" r="10480" b="304"/>
            <a:stretch/>
          </p:blipFill>
          <p:spPr>
            <a:xfrm>
              <a:off x="121248" y="2752575"/>
              <a:ext cx="804383" cy="128069"/>
            </a:xfrm>
            <a:prstGeom prst="rect">
              <a:avLst/>
            </a:prstGeom>
            <a:noFill/>
            <a:ln>
              <a:noFill/>
            </a:ln>
          </p:spPr>
        </p:pic>
        <p:pic>
          <p:nvPicPr>
            <p:cNvPr id="992" name="Google Shape;992;p111" descr="Nova Scotia Power Incorporated Issues $300 Million of Notes Due April 25,  2050 (unsecured), Series 2020-1 | Business Wire"/>
            <p:cNvPicPr preferRelativeResize="0"/>
            <p:nvPr/>
          </p:nvPicPr>
          <p:blipFill rotWithShape="1">
            <a:blip r:embed="rId57">
              <a:alphaModFix/>
            </a:blip>
            <a:srcRect t="12371"/>
            <a:stretch/>
          </p:blipFill>
          <p:spPr>
            <a:xfrm>
              <a:off x="151858" y="3806028"/>
              <a:ext cx="916493" cy="401557"/>
            </a:xfrm>
            <a:prstGeom prst="rect">
              <a:avLst/>
            </a:prstGeom>
            <a:noFill/>
            <a:ln>
              <a:noFill/>
            </a:ln>
          </p:spPr>
        </p:pic>
        <p:pic>
          <p:nvPicPr>
            <p:cNvPr id="993" name="Google Shape;993;p111" descr="BIC en France | BicWorld"/>
            <p:cNvPicPr preferRelativeResize="0"/>
            <p:nvPr/>
          </p:nvPicPr>
          <p:blipFill rotWithShape="1">
            <a:blip r:embed="rId58">
              <a:alphaModFix/>
            </a:blip>
            <a:srcRect/>
            <a:stretch/>
          </p:blipFill>
          <p:spPr>
            <a:xfrm>
              <a:off x="936187" y="2751385"/>
              <a:ext cx="804384" cy="280060"/>
            </a:xfrm>
            <a:prstGeom prst="rect">
              <a:avLst/>
            </a:prstGeom>
            <a:noFill/>
            <a:ln>
              <a:noFill/>
            </a:ln>
          </p:spPr>
        </p:pic>
        <p:pic>
          <p:nvPicPr>
            <p:cNvPr id="994" name="Google Shape;994;p111" descr="Pietro Fiorentini Spa - Enlit Europe 365 - Enlit Europe 2021 - The NEW  unifying brand for European Utility Week and POWERGEN Europe"/>
            <p:cNvPicPr preferRelativeResize="0"/>
            <p:nvPr/>
          </p:nvPicPr>
          <p:blipFill rotWithShape="1">
            <a:blip r:embed="rId59">
              <a:alphaModFix/>
            </a:blip>
            <a:srcRect/>
            <a:stretch/>
          </p:blipFill>
          <p:spPr>
            <a:xfrm>
              <a:off x="867501" y="3486768"/>
              <a:ext cx="891130" cy="363053"/>
            </a:xfrm>
            <a:prstGeom prst="rect">
              <a:avLst/>
            </a:prstGeom>
            <a:noFill/>
            <a:ln>
              <a:noFill/>
            </a:ln>
          </p:spPr>
        </p:pic>
        <p:pic>
          <p:nvPicPr>
            <p:cNvPr id="995" name="Google Shape;995;p111"/>
            <p:cNvPicPr preferRelativeResize="0"/>
            <p:nvPr/>
          </p:nvPicPr>
          <p:blipFill rotWithShape="1">
            <a:blip r:embed="rId60">
              <a:alphaModFix/>
            </a:blip>
            <a:srcRect/>
            <a:stretch/>
          </p:blipFill>
          <p:spPr>
            <a:xfrm>
              <a:off x="1047401" y="3843424"/>
              <a:ext cx="609928" cy="363052"/>
            </a:xfrm>
            <a:prstGeom prst="rect">
              <a:avLst/>
            </a:prstGeom>
            <a:noFill/>
            <a:ln>
              <a:noFill/>
            </a:ln>
          </p:spPr>
        </p:pic>
        <p:sp>
          <p:nvSpPr>
            <p:cNvPr id="996" name="Google Shape;996;p111"/>
            <p:cNvSpPr/>
            <p:nvPr/>
          </p:nvSpPr>
          <p:spPr>
            <a:xfrm>
              <a:off x="126484" y="1644776"/>
              <a:ext cx="1629821" cy="2621519"/>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997" name="Google Shape;997;p111" descr="Network Visibility Case Study | Gatwick Airport | Aruba"/>
            <p:cNvPicPr preferRelativeResize="0"/>
            <p:nvPr/>
          </p:nvPicPr>
          <p:blipFill rotWithShape="1">
            <a:blip r:embed="rId61">
              <a:alphaModFix/>
            </a:blip>
            <a:srcRect/>
            <a:stretch/>
          </p:blipFill>
          <p:spPr>
            <a:xfrm>
              <a:off x="183282" y="1780114"/>
              <a:ext cx="917087" cy="306569"/>
            </a:xfrm>
            <a:prstGeom prst="rect">
              <a:avLst/>
            </a:prstGeom>
            <a:noFill/>
            <a:ln>
              <a:noFill/>
            </a:ln>
          </p:spPr>
        </p:pic>
        <p:pic>
          <p:nvPicPr>
            <p:cNvPr id="998" name="Google Shape;998;p111"/>
            <p:cNvPicPr preferRelativeResize="0"/>
            <p:nvPr/>
          </p:nvPicPr>
          <p:blipFill rotWithShape="1">
            <a:blip r:embed="rId62">
              <a:alphaModFix/>
            </a:blip>
            <a:srcRect l="5179" t="18633" r="5589" b="24665"/>
            <a:stretch/>
          </p:blipFill>
          <p:spPr>
            <a:xfrm>
              <a:off x="200020" y="3317596"/>
              <a:ext cx="671414" cy="426642"/>
            </a:xfrm>
            <a:prstGeom prst="rect">
              <a:avLst/>
            </a:prstGeom>
            <a:noFill/>
            <a:ln>
              <a:noFill/>
            </a:ln>
          </p:spPr>
        </p:pic>
        <p:pic>
          <p:nvPicPr>
            <p:cNvPr id="999" name="Google Shape;999;p111"/>
            <p:cNvPicPr preferRelativeResize="0"/>
            <p:nvPr/>
          </p:nvPicPr>
          <p:blipFill rotWithShape="1">
            <a:blip r:embed="rId63">
              <a:alphaModFix/>
            </a:blip>
            <a:srcRect/>
            <a:stretch/>
          </p:blipFill>
          <p:spPr>
            <a:xfrm>
              <a:off x="140229" y="2959591"/>
              <a:ext cx="766423" cy="306569"/>
            </a:xfrm>
            <a:prstGeom prst="rect">
              <a:avLst/>
            </a:prstGeom>
            <a:noFill/>
            <a:ln>
              <a:noFill/>
            </a:ln>
          </p:spPr>
        </p:pic>
        <p:pic>
          <p:nvPicPr>
            <p:cNvPr id="1000" name="Google Shape;1000;p111"/>
            <p:cNvPicPr preferRelativeResize="0"/>
            <p:nvPr/>
          </p:nvPicPr>
          <p:blipFill rotWithShape="1">
            <a:blip r:embed="rId64">
              <a:alphaModFix/>
            </a:blip>
            <a:srcRect/>
            <a:stretch/>
          </p:blipFill>
          <p:spPr>
            <a:xfrm>
              <a:off x="754468" y="2342624"/>
              <a:ext cx="970287" cy="28006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112"/>
          <p:cNvSpPr/>
          <p:nvPr/>
        </p:nvSpPr>
        <p:spPr>
          <a:xfrm>
            <a:off x="168646" y="2193035"/>
            <a:ext cx="2173095" cy="3495359"/>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1006" name="Google Shape;1006;p112"/>
          <p:cNvSpPr txBox="1">
            <a:spLocks noGrp="1"/>
          </p:cNvSpPr>
          <p:nvPr>
            <p:ph type="title"/>
          </p:nvPr>
        </p:nvSpPr>
        <p:spPr>
          <a:xfrm>
            <a:off x="206030" y="363594"/>
            <a:ext cx="10515600" cy="1325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a:t>Our Customers (Global)</a:t>
            </a:r>
            <a:endParaRPr/>
          </a:p>
        </p:txBody>
      </p:sp>
      <p:sp>
        <p:nvSpPr>
          <p:cNvPr id="1007" name="Google Shape;1007;p112"/>
          <p:cNvSpPr/>
          <p:nvPr/>
        </p:nvSpPr>
        <p:spPr>
          <a:xfrm>
            <a:off x="886194" y="1866651"/>
            <a:ext cx="49244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Kanit"/>
                <a:ea typeface="Kanit"/>
                <a:cs typeface="Kanit"/>
                <a:sym typeface="Kanit"/>
              </a:rPr>
              <a:t>Asia</a:t>
            </a:r>
            <a:endParaRPr/>
          </a:p>
        </p:txBody>
      </p:sp>
      <p:sp>
        <p:nvSpPr>
          <p:cNvPr id="1008" name="Google Shape;1008;p112"/>
          <p:cNvSpPr/>
          <p:nvPr/>
        </p:nvSpPr>
        <p:spPr>
          <a:xfrm>
            <a:off x="3140153" y="1855037"/>
            <a:ext cx="98296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Kanit"/>
                <a:ea typeface="Kanit"/>
                <a:cs typeface="Kanit"/>
                <a:sym typeface="Kanit"/>
              </a:rPr>
              <a:t>Middle East</a:t>
            </a:r>
            <a:endParaRPr/>
          </a:p>
        </p:txBody>
      </p:sp>
      <p:sp>
        <p:nvSpPr>
          <p:cNvPr id="1009" name="Google Shape;1009;p112"/>
          <p:cNvSpPr/>
          <p:nvPr/>
        </p:nvSpPr>
        <p:spPr>
          <a:xfrm>
            <a:off x="7971331" y="1791345"/>
            <a:ext cx="11448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Kanit"/>
                <a:ea typeface="Kanit"/>
                <a:cs typeface="Kanit"/>
                <a:sym typeface="Kanit"/>
              </a:rPr>
              <a:t>Australia / NZ</a:t>
            </a:r>
            <a:endParaRPr/>
          </a:p>
        </p:txBody>
      </p:sp>
      <p:sp>
        <p:nvSpPr>
          <p:cNvPr id="1010" name="Google Shape;1010;p112"/>
          <p:cNvSpPr/>
          <p:nvPr/>
        </p:nvSpPr>
        <p:spPr>
          <a:xfrm>
            <a:off x="10282242" y="1806554"/>
            <a:ext cx="114967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Kanit"/>
                <a:ea typeface="Kanit"/>
                <a:cs typeface="Kanit"/>
                <a:sym typeface="Kanit"/>
              </a:rPr>
              <a:t>Latin America</a:t>
            </a:r>
            <a:endParaRPr/>
          </a:p>
        </p:txBody>
      </p:sp>
      <p:sp>
        <p:nvSpPr>
          <p:cNvPr id="1011" name="Google Shape;1011;p112"/>
          <p:cNvSpPr/>
          <p:nvPr/>
        </p:nvSpPr>
        <p:spPr>
          <a:xfrm>
            <a:off x="2596078" y="2193035"/>
            <a:ext cx="2173094" cy="3495359"/>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1012" name="Google Shape;1012;p112"/>
          <p:cNvSpPr/>
          <p:nvPr/>
        </p:nvSpPr>
        <p:spPr>
          <a:xfrm>
            <a:off x="9862403" y="2140158"/>
            <a:ext cx="2173094" cy="3548236"/>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1013" name="Google Shape;1013;p112"/>
          <p:cNvSpPr/>
          <p:nvPr/>
        </p:nvSpPr>
        <p:spPr>
          <a:xfrm>
            <a:off x="7439986" y="2140158"/>
            <a:ext cx="2173095" cy="3548236"/>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1014" name="Google Shape;1014;p112"/>
          <p:cNvSpPr/>
          <p:nvPr/>
        </p:nvSpPr>
        <p:spPr>
          <a:xfrm>
            <a:off x="5705979" y="1837401"/>
            <a:ext cx="604653"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Kanit"/>
                <a:ea typeface="Kanit"/>
                <a:cs typeface="Kanit"/>
                <a:sym typeface="Kanit"/>
              </a:rPr>
              <a:t>Africa</a:t>
            </a:r>
            <a:endParaRPr/>
          </a:p>
          <a:p>
            <a:pPr marL="0" marR="0" lvl="0" indent="0" algn="l" rtl="0">
              <a:lnSpc>
                <a:spcPct val="100000"/>
              </a:lnSpc>
              <a:spcBef>
                <a:spcPts val="0"/>
              </a:spcBef>
              <a:spcAft>
                <a:spcPts val="0"/>
              </a:spcAft>
              <a:buNone/>
            </a:pPr>
            <a:endParaRPr sz="1400" b="0" i="0" u="none" strike="noStrike" cap="none">
              <a:solidFill>
                <a:schemeClr val="dk1"/>
              </a:solidFill>
              <a:latin typeface="Kanit"/>
              <a:ea typeface="Kanit"/>
              <a:cs typeface="Kanit"/>
              <a:sym typeface="Kanit"/>
            </a:endParaRPr>
          </a:p>
        </p:txBody>
      </p:sp>
      <p:sp>
        <p:nvSpPr>
          <p:cNvPr id="1015" name="Google Shape;1015;p112"/>
          <p:cNvSpPr/>
          <p:nvPr/>
        </p:nvSpPr>
        <p:spPr>
          <a:xfrm>
            <a:off x="5024511" y="2155367"/>
            <a:ext cx="2173095" cy="3533027"/>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1016" name="Google Shape;1016;p112"/>
          <p:cNvPicPr preferRelativeResize="0"/>
          <p:nvPr/>
        </p:nvPicPr>
        <p:blipFill rotWithShape="1">
          <a:blip r:embed="rId3">
            <a:alphaModFix/>
          </a:blip>
          <a:srcRect/>
          <a:stretch/>
        </p:blipFill>
        <p:spPr>
          <a:xfrm>
            <a:off x="10110191" y="2478226"/>
            <a:ext cx="1167012" cy="338609"/>
          </a:xfrm>
          <a:prstGeom prst="rect">
            <a:avLst/>
          </a:prstGeom>
          <a:noFill/>
          <a:ln>
            <a:noFill/>
          </a:ln>
        </p:spPr>
      </p:pic>
      <p:pic>
        <p:nvPicPr>
          <p:cNvPr id="1017" name="Google Shape;1017;p112"/>
          <p:cNvPicPr preferRelativeResize="0"/>
          <p:nvPr/>
        </p:nvPicPr>
        <p:blipFill rotWithShape="1">
          <a:blip r:embed="rId4">
            <a:alphaModFix/>
          </a:blip>
          <a:srcRect/>
          <a:stretch/>
        </p:blipFill>
        <p:spPr>
          <a:xfrm>
            <a:off x="10111146" y="3177767"/>
            <a:ext cx="1262578" cy="241153"/>
          </a:xfrm>
          <a:prstGeom prst="rect">
            <a:avLst/>
          </a:prstGeom>
          <a:noFill/>
          <a:ln>
            <a:noFill/>
          </a:ln>
        </p:spPr>
      </p:pic>
      <p:pic>
        <p:nvPicPr>
          <p:cNvPr id="1018" name="Google Shape;1018;p112"/>
          <p:cNvPicPr preferRelativeResize="0"/>
          <p:nvPr/>
        </p:nvPicPr>
        <p:blipFill rotWithShape="1">
          <a:blip r:embed="rId5">
            <a:alphaModFix/>
          </a:blip>
          <a:srcRect/>
          <a:stretch/>
        </p:blipFill>
        <p:spPr>
          <a:xfrm>
            <a:off x="10111146" y="3641615"/>
            <a:ext cx="1167013" cy="435685"/>
          </a:xfrm>
          <a:prstGeom prst="rect">
            <a:avLst/>
          </a:prstGeom>
          <a:noFill/>
          <a:ln>
            <a:noFill/>
          </a:ln>
        </p:spPr>
      </p:pic>
      <p:pic>
        <p:nvPicPr>
          <p:cNvPr id="1019" name="Google Shape;1019;p112"/>
          <p:cNvPicPr preferRelativeResize="0"/>
          <p:nvPr/>
        </p:nvPicPr>
        <p:blipFill rotWithShape="1">
          <a:blip r:embed="rId6">
            <a:alphaModFix/>
          </a:blip>
          <a:srcRect/>
          <a:stretch/>
        </p:blipFill>
        <p:spPr>
          <a:xfrm>
            <a:off x="11306771" y="2317271"/>
            <a:ext cx="562360" cy="562360"/>
          </a:xfrm>
          <a:prstGeom prst="rect">
            <a:avLst/>
          </a:prstGeom>
          <a:noFill/>
          <a:ln>
            <a:noFill/>
          </a:ln>
        </p:spPr>
      </p:pic>
      <p:pic>
        <p:nvPicPr>
          <p:cNvPr id="1020" name="Google Shape;1020;p112"/>
          <p:cNvPicPr preferRelativeResize="0"/>
          <p:nvPr/>
        </p:nvPicPr>
        <p:blipFill rotWithShape="1">
          <a:blip r:embed="rId7">
            <a:alphaModFix/>
          </a:blip>
          <a:srcRect/>
          <a:stretch/>
        </p:blipFill>
        <p:spPr>
          <a:xfrm>
            <a:off x="10110191" y="4266704"/>
            <a:ext cx="1262578" cy="277767"/>
          </a:xfrm>
          <a:prstGeom prst="rect">
            <a:avLst/>
          </a:prstGeom>
          <a:noFill/>
          <a:ln>
            <a:noFill/>
          </a:ln>
        </p:spPr>
      </p:pic>
      <p:pic>
        <p:nvPicPr>
          <p:cNvPr id="1021" name="Google Shape;1021;p112"/>
          <p:cNvPicPr preferRelativeResize="0"/>
          <p:nvPr/>
        </p:nvPicPr>
        <p:blipFill rotWithShape="1">
          <a:blip r:embed="rId8">
            <a:alphaModFix/>
          </a:blip>
          <a:srcRect/>
          <a:stretch/>
        </p:blipFill>
        <p:spPr>
          <a:xfrm>
            <a:off x="10012487" y="4756505"/>
            <a:ext cx="886690" cy="685508"/>
          </a:xfrm>
          <a:prstGeom prst="rect">
            <a:avLst/>
          </a:prstGeom>
          <a:noFill/>
          <a:ln>
            <a:noFill/>
          </a:ln>
        </p:spPr>
      </p:pic>
      <p:sp>
        <p:nvSpPr>
          <p:cNvPr id="1022" name="Google Shape;1022;p112"/>
          <p:cNvSpPr/>
          <p:nvPr/>
        </p:nvSpPr>
        <p:spPr>
          <a:xfrm>
            <a:off x="10956086" y="4898453"/>
            <a:ext cx="833365" cy="492443"/>
          </a:xfrm>
          <a:prstGeom prst="rect">
            <a:avLst/>
          </a:prstGeom>
          <a:noFill/>
          <a:ln>
            <a:noFill/>
          </a:ln>
        </p:spPr>
      </p:sp>
      <p:pic>
        <p:nvPicPr>
          <p:cNvPr id="1023" name="Google Shape;1023;p112"/>
          <p:cNvPicPr preferRelativeResize="0"/>
          <p:nvPr/>
        </p:nvPicPr>
        <p:blipFill rotWithShape="1">
          <a:blip r:embed="rId9">
            <a:alphaModFix/>
          </a:blip>
          <a:srcRect/>
          <a:stretch/>
        </p:blipFill>
        <p:spPr>
          <a:xfrm>
            <a:off x="11431916" y="3569839"/>
            <a:ext cx="523875" cy="523875"/>
          </a:xfrm>
          <a:prstGeom prst="rect">
            <a:avLst/>
          </a:prstGeom>
          <a:noFill/>
          <a:ln>
            <a:noFill/>
          </a:ln>
        </p:spPr>
      </p:pic>
      <p:pic>
        <p:nvPicPr>
          <p:cNvPr id="1024" name="Google Shape;1024;p112"/>
          <p:cNvPicPr preferRelativeResize="0"/>
          <p:nvPr/>
        </p:nvPicPr>
        <p:blipFill rotWithShape="1">
          <a:blip r:embed="rId10">
            <a:alphaModFix/>
          </a:blip>
          <a:srcRect/>
          <a:stretch/>
        </p:blipFill>
        <p:spPr>
          <a:xfrm>
            <a:off x="2736649" y="2863729"/>
            <a:ext cx="1459658" cy="284613"/>
          </a:xfrm>
          <a:prstGeom prst="rect">
            <a:avLst/>
          </a:prstGeom>
          <a:noFill/>
          <a:ln>
            <a:noFill/>
          </a:ln>
        </p:spPr>
      </p:pic>
      <p:pic>
        <p:nvPicPr>
          <p:cNvPr id="1025" name="Google Shape;1025;p112"/>
          <p:cNvPicPr preferRelativeResize="0"/>
          <p:nvPr/>
        </p:nvPicPr>
        <p:blipFill rotWithShape="1">
          <a:blip r:embed="rId11">
            <a:alphaModFix/>
          </a:blip>
          <a:srcRect/>
          <a:stretch/>
        </p:blipFill>
        <p:spPr>
          <a:xfrm>
            <a:off x="2710089" y="2388292"/>
            <a:ext cx="875881" cy="380818"/>
          </a:xfrm>
          <a:prstGeom prst="rect">
            <a:avLst/>
          </a:prstGeom>
          <a:noFill/>
          <a:ln>
            <a:noFill/>
          </a:ln>
        </p:spPr>
      </p:pic>
      <p:pic>
        <p:nvPicPr>
          <p:cNvPr id="1026" name="Google Shape;1026;p112"/>
          <p:cNvPicPr preferRelativeResize="0"/>
          <p:nvPr/>
        </p:nvPicPr>
        <p:blipFill rotWithShape="1">
          <a:blip r:embed="rId12">
            <a:alphaModFix/>
          </a:blip>
          <a:srcRect/>
          <a:stretch/>
        </p:blipFill>
        <p:spPr>
          <a:xfrm>
            <a:off x="3735580" y="2304117"/>
            <a:ext cx="707082" cy="441926"/>
          </a:xfrm>
          <a:prstGeom prst="rect">
            <a:avLst/>
          </a:prstGeom>
          <a:noFill/>
          <a:ln>
            <a:noFill/>
          </a:ln>
        </p:spPr>
      </p:pic>
      <p:pic>
        <p:nvPicPr>
          <p:cNvPr id="1027" name="Google Shape;1027;p112"/>
          <p:cNvPicPr preferRelativeResize="0"/>
          <p:nvPr/>
        </p:nvPicPr>
        <p:blipFill rotWithShape="1">
          <a:blip r:embed="rId13">
            <a:alphaModFix/>
          </a:blip>
          <a:srcRect/>
          <a:stretch/>
        </p:blipFill>
        <p:spPr>
          <a:xfrm>
            <a:off x="2783199" y="3221967"/>
            <a:ext cx="952381" cy="380818"/>
          </a:xfrm>
          <a:prstGeom prst="rect">
            <a:avLst/>
          </a:prstGeom>
          <a:noFill/>
          <a:ln>
            <a:noFill/>
          </a:ln>
        </p:spPr>
      </p:pic>
      <p:pic>
        <p:nvPicPr>
          <p:cNvPr id="1028" name="Google Shape;1028;p112"/>
          <p:cNvPicPr preferRelativeResize="0"/>
          <p:nvPr/>
        </p:nvPicPr>
        <p:blipFill rotWithShape="1">
          <a:blip r:embed="rId14">
            <a:alphaModFix/>
          </a:blip>
          <a:srcRect/>
          <a:stretch/>
        </p:blipFill>
        <p:spPr>
          <a:xfrm>
            <a:off x="5118873" y="2292525"/>
            <a:ext cx="713280" cy="503492"/>
          </a:xfrm>
          <a:prstGeom prst="rect">
            <a:avLst/>
          </a:prstGeom>
          <a:noFill/>
          <a:ln>
            <a:noFill/>
          </a:ln>
        </p:spPr>
      </p:pic>
      <p:pic>
        <p:nvPicPr>
          <p:cNvPr id="1029" name="Google Shape;1029;p112"/>
          <p:cNvPicPr preferRelativeResize="0"/>
          <p:nvPr/>
        </p:nvPicPr>
        <p:blipFill rotWithShape="1">
          <a:blip r:embed="rId15">
            <a:alphaModFix/>
          </a:blip>
          <a:srcRect/>
          <a:stretch/>
        </p:blipFill>
        <p:spPr>
          <a:xfrm>
            <a:off x="5176479" y="2858598"/>
            <a:ext cx="1402145" cy="339914"/>
          </a:xfrm>
          <a:prstGeom prst="rect">
            <a:avLst/>
          </a:prstGeom>
          <a:noFill/>
          <a:ln>
            <a:noFill/>
          </a:ln>
        </p:spPr>
      </p:pic>
      <p:pic>
        <p:nvPicPr>
          <p:cNvPr id="1030" name="Google Shape;1030;p112"/>
          <p:cNvPicPr preferRelativeResize="0"/>
          <p:nvPr/>
        </p:nvPicPr>
        <p:blipFill rotWithShape="1">
          <a:blip r:embed="rId16">
            <a:alphaModFix/>
          </a:blip>
          <a:srcRect/>
          <a:stretch/>
        </p:blipFill>
        <p:spPr>
          <a:xfrm>
            <a:off x="5115700" y="3254874"/>
            <a:ext cx="1523702" cy="528068"/>
          </a:xfrm>
          <a:prstGeom prst="rect">
            <a:avLst/>
          </a:prstGeom>
          <a:noFill/>
          <a:ln>
            <a:noFill/>
          </a:ln>
        </p:spPr>
      </p:pic>
      <p:pic>
        <p:nvPicPr>
          <p:cNvPr id="1031" name="Google Shape;1031;p112"/>
          <p:cNvPicPr preferRelativeResize="0"/>
          <p:nvPr/>
        </p:nvPicPr>
        <p:blipFill rotWithShape="1">
          <a:blip r:embed="rId17">
            <a:alphaModFix/>
          </a:blip>
          <a:srcRect/>
          <a:stretch/>
        </p:blipFill>
        <p:spPr>
          <a:xfrm>
            <a:off x="5776551" y="2301341"/>
            <a:ext cx="1303892" cy="364961"/>
          </a:xfrm>
          <a:prstGeom prst="rect">
            <a:avLst/>
          </a:prstGeom>
          <a:noFill/>
          <a:ln>
            <a:noFill/>
          </a:ln>
        </p:spPr>
      </p:pic>
      <p:pic>
        <p:nvPicPr>
          <p:cNvPr id="1032" name="Google Shape;1032;p112"/>
          <p:cNvPicPr preferRelativeResize="0"/>
          <p:nvPr/>
        </p:nvPicPr>
        <p:blipFill rotWithShape="1">
          <a:blip r:embed="rId18">
            <a:alphaModFix/>
          </a:blip>
          <a:srcRect/>
          <a:stretch/>
        </p:blipFill>
        <p:spPr>
          <a:xfrm>
            <a:off x="5143619" y="3830952"/>
            <a:ext cx="952381" cy="406206"/>
          </a:xfrm>
          <a:prstGeom prst="rect">
            <a:avLst/>
          </a:prstGeom>
          <a:noFill/>
          <a:ln>
            <a:noFill/>
          </a:ln>
        </p:spPr>
      </p:pic>
      <p:pic>
        <p:nvPicPr>
          <p:cNvPr id="1033" name="Google Shape;1033;p112"/>
          <p:cNvPicPr preferRelativeResize="0"/>
          <p:nvPr/>
        </p:nvPicPr>
        <p:blipFill rotWithShape="1">
          <a:blip r:embed="rId19">
            <a:alphaModFix/>
          </a:blip>
          <a:srcRect/>
          <a:stretch/>
        </p:blipFill>
        <p:spPr>
          <a:xfrm>
            <a:off x="6171382" y="3812673"/>
            <a:ext cx="999382" cy="389759"/>
          </a:xfrm>
          <a:prstGeom prst="rect">
            <a:avLst/>
          </a:prstGeom>
          <a:noFill/>
          <a:ln>
            <a:noFill/>
          </a:ln>
        </p:spPr>
      </p:pic>
      <p:pic>
        <p:nvPicPr>
          <p:cNvPr id="1034" name="Google Shape;1034;p112"/>
          <p:cNvPicPr preferRelativeResize="0"/>
          <p:nvPr/>
        </p:nvPicPr>
        <p:blipFill rotWithShape="1">
          <a:blip r:embed="rId20">
            <a:alphaModFix/>
          </a:blip>
          <a:srcRect/>
          <a:stretch/>
        </p:blipFill>
        <p:spPr>
          <a:xfrm>
            <a:off x="5118873" y="4368695"/>
            <a:ext cx="1757455" cy="389758"/>
          </a:xfrm>
          <a:prstGeom prst="rect">
            <a:avLst/>
          </a:prstGeom>
          <a:noFill/>
          <a:ln>
            <a:noFill/>
          </a:ln>
        </p:spPr>
      </p:pic>
      <p:pic>
        <p:nvPicPr>
          <p:cNvPr id="1035" name="Google Shape;1035;p112"/>
          <p:cNvPicPr preferRelativeResize="0"/>
          <p:nvPr/>
        </p:nvPicPr>
        <p:blipFill rotWithShape="1">
          <a:blip r:embed="rId21">
            <a:alphaModFix/>
          </a:blip>
          <a:srcRect/>
          <a:stretch/>
        </p:blipFill>
        <p:spPr>
          <a:xfrm>
            <a:off x="5144695" y="4784584"/>
            <a:ext cx="1670747" cy="502072"/>
          </a:xfrm>
          <a:prstGeom prst="rect">
            <a:avLst/>
          </a:prstGeom>
          <a:noFill/>
          <a:ln>
            <a:noFill/>
          </a:ln>
        </p:spPr>
      </p:pic>
      <p:pic>
        <p:nvPicPr>
          <p:cNvPr id="1036" name="Google Shape;1036;p112"/>
          <p:cNvPicPr preferRelativeResize="0"/>
          <p:nvPr/>
        </p:nvPicPr>
        <p:blipFill rotWithShape="1">
          <a:blip r:embed="rId22">
            <a:alphaModFix/>
          </a:blip>
          <a:srcRect/>
          <a:stretch/>
        </p:blipFill>
        <p:spPr>
          <a:xfrm>
            <a:off x="5567607" y="5192552"/>
            <a:ext cx="1523702" cy="411254"/>
          </a:xfrm>
          <a:prstGeom prst="rect">
            <a:avLst/>
          </a:prstGeom>
          <a:noFill/>
          <a:ln>
            <a:noFill/>
          </a:ln>
        </p:spPr>
      </p:pic>
      <p:pic>
        <p:nvPicPr>
          <p:cNvPr id="1037" name="Google Shape;1037;p112"/>
          <p:cNvPicPr preferRelativeResize="0"/>
          <p:nvPr/>
        </p:nvPicPr>
        <p:blipFill rotWithShape="1">
          <a:blip r:embed="rId23">
            <a:alphaModFix/>
          </a:blip>
          <a:srcRect/>
          <a:stretch/>
        </p:blipFill>
        <p:spPr>
          <a:xfrm>
            <a:off x="2737315" y="3765288"/>
            <a:ext cx="1027763" cy="410960"/>
          </a:xfrm>
          <a:prstGeom prst="rect">
            <a:avLst/>
          </a:prstGeom>
          <a:noFill/>
          <a:ln>
            <a:noFill/>
          </a:ln>
        </p:spPr>
      </p:pic>
      <p:pic>
        <p:nvPicPr>
          <p:cNvPr id="1038" name="Google Shape;1038;p112"/>
          <p:cNvPicPr preferRelativeResize="0"/>
          <p:nvPr/>
        </p:nvPicPr>
        <p:blipFill rotWithShape="1">
          <a:blip r:embed="rId24">
            <a:alphaModFix/>
          </a:blip>
          <a:srcRect/>
          <a:stretch/>
        </p:blipFill>
        <p:spPr>
          <a:xfrm>
            <a:off x="2836720" y="4365581"/>
            <a:ext cx="828951" cy="516815"/>
          </a:xfrm>
          <a:prstGeom prst="rect">
            <a:avLst/>
          </a:prstGeom>
          <a:noFill/>
          <a:ln>
            <a:noFill/>
          </a:ln>
        </p:spPr>
      </p:pic>
      <p:pic>
        <p:nvPicPr>
          <p:cNvPr id="1039" name="Google Shape;1039;p112"/>
          <p:cNvPicPr preferRelativeResize="0"/>
          <p:nvPr/>
        </p:nvPicPr>
        <p:blipFill rotWithShape="1">
          <a:blip r:embed="rId25">
            <a:alphaModFix/>
          </a:blip>
          <a:srcRect/>
          <a:stretch/>
        </p:blipFill>
        <p:spPr>
          <a:xfrm>
            <a:off x="3794732" y="4251183"/>
            <a:ext cx="720311" cy="720311"/>
          </a:xfrm>
          <a:prstGeom prst="rect">
            <a:avLst/>
          </a:prstGeom>
          <a:noFill/>
          <a:ln>
            <a:noFill/>
          </a:ln>
        </p:spPr>
      </p:pic>
      <p:pic>
        <p:nvPicPr>
          <p:cNvPr id="1040" name="Google Shape;1040;p112"/>
          <p:cNvPicPr preferRelativeResize="0"/>
          <p:nvPr/>
        </p:nvPicPr>
        <p:blipFill rotWithShape="1">
          <a:blip r:embed="rId26">
            <a:alphaModFix/>
          </a:blip>
          <a:srcRect/>
          <a:stretch/>
        </p:blipFill>
        <p:spPr>
          <a:xfrm>
            <a:off x="2765163" y="5071729"/>
            <a:ext cx="957716" cy="330939"/>
          </a:xfrm>
          <a:prstGeom prst="rect">
            <a:avLst/>
          </a:prstGeom>
          <a:noFill/>
          <a:ln>
            <a:noFill/>
          </a:ln>
        </p:spPr>
      </p:pic>
      <p:pic>
        <p:nvPicPr>
          <p:cNvPr id="1041" name="Google Shape;1041;p112" descr="THE NEW TELSTRA LOGO PNG 2021"/>
          <p:cNvPicPr preferRelativeResize="0"/>
          <p:nvPr/>
        </p:nvPicPr>
        <p:blipFill rotWithShape="1">
          <a:blip r:embed="rId27">
            <a:alphaModFix/>
          </a:blip>
          <a:srcRect/>
          <a:stretch/>
        </p:blipFill>
        <p:spPr>
          <a:xfrm>
            <a:off x="271254" y="2317271"/>
            <a:ext cx="959371" cy="373089"/>
          </a:xfrm>
          <a:prstGeom prst="rect">
            <a:avLst/>
          </a:prstGeom>
          <a:noFill/>
          <a:ln>
            <a:noFill/>
          </a:ln>
        </p:spPr>
      </p:pic>
      <p:pic>
        <p:nvPicPr>
          <p:cNvPr id="1042" name="Google Shape;1042;p112"/>
          <p:cNvPicPr preferRelativeResize="0"/>
          <p:nvPr/>
        </p:nvPicPr>
        <p:blipFill rotWithShape="1">
          <a:blip r:embed="rId28">
            <a:alphaModFix/>
          </a:blip>
          <a:srcRect/>
          <a:stretch/>
        </p:blipFill>
        <p:spPr>
          <a:xfrm>
            <a:off x="283494" y="2837998"/>
            <a:ext cx="1661911" cy="333681"/>
          </a:xfrm>
          <a:prstGeom prst="rect">
            <a:avLst/>
          </a:prstGeom>
          <a:noFill/>
          <a:ln>
            <a:noFill/>
          </a:ln>
        </p:spPr>
      </p:pic>
      <p:pic>
        <p:nvPicPr>
          <p:cNvPr id="1043" name="Google Shape;1043;p112"/>
          <p:cNvPicPr preferRelativeResize="0"/>
          <p:nvPr/>
        </p:nvPicPr>
        <p:blipFill rotWithShape="1">
          <a:blip r:embed="rId29">
            <a:alphaModFix/>
          </a:blip>
          <a:srcRect/>
          <a:stretch/>
        </p:blipFill>
        <p:spPr>
          <a:xfrm>
            <a:off x="1456321" y="2317527"/>
            <a:ext cx="604653" cy="543868"/>
          </a:xfrm>
          <a:prstGeom prst="rect">
            <a:avLst/>
          </a:prstGeom>
          <a:noFill/>
          <a:ln>
            <a:noFill/>
          </a:ln>
        </p:spPr>
      </p:pic>
      <p:pic>
        <p:nvPicPr>
          <p:cNvPr id="1044" name="Google Shape;1044;p112" descr="Bandhan Bank: Bandhan Bank faces deep cuts in price targets, earnings  estimates due to Covid risks - The Economic Times"/>
          <p:cNvPicPr preferRelativeResize="0"/>
          <p:nvPr/>
        </p:nvPicPr>
        <p:blipFill rotWithShape="1">
          <a:blip r:embed="rId30">
            <a:alphaModFix/>
          </a:blip>
          <a:srcRect/>
          <a:stretch/>
        </p:blipFill>
        <p:spPr>
          <a:xfrm>
            <a:off x="283494" y="3353784"/>
            <a:ext cx="854663" cy="643472"/>
          </a:xfrm>
          <a:prstGeom prst="rect">
            <a:avLst/>
          </a:prstGeom>
          <a:noFill/>
          <a:ln>
            <a:noFill/>
          </a:ln>
        </p:spPr>
      </p:pic>
      <p:pic>
        <p:nvPicPr>
          <p:cNvPr id="1045" name="Google Shape;1045;p112"/>
          <p:cNvPicPr preferRelativeResize="0"/>
          <p:nvPr/>
        </p:nvPicPr>
        <p:blipFill rotWithShape="1">
          <a:blip r:embed="rId31">
            <a:alphaModFix/>
          </a:blip>
          <a:srcRect/>
          <a:stretch/>
        </p:blipFill>
        <p:spPr>
          <a:xfrm>
            <a:off x="221885" y="4069438"/>
            <a:ext cx="1058924" cy="329443"/>
          </a:xfrm>
          <a:prstGeom prst="rect">
            <a:avLst/>
          </a:prstGeom>
          <a:noFill/>
          <a:ln>
            <a:noFill/>
          </a:ln>
        </p:spPr>
      </p:pic>
      <p:pic>
        <p:nvPicPr>
          <p:cNvPr id="1046" name="Google Shape;1046;p112"/>
          <p:cNvPicPr preferRelativeResize="0"/>
          <p:nvPr/>
        </p:nvPicPr>
        <p:blipFill rotWithShape="1">
          <a:blip r:embed="rId32">
            <a:alphaModFix/>
          </a:blip>
          <a:srcRect/>
          <a:stretch/>
        </p:blipFill>
        <p:spPr>
          <a:xfrm>
            <a:off x="293131" y="4600719"/>
            <a:ext cx="1690051" cy="329443"/>
          </a:xfrm>
          <a:prstGeom prst="rect">
            <a:avLst/>
          </a:prstGeom>
          <a:noFill/>
          <a:ln>
            <a:noFill/>
          </a:ln>
        </p:spPr>
      </p:pic>
      <p:pic>
        <p:nvPicPr>
          <p:cNvPr id="1047" name="Google Shape;1047;p112"/>
          <p:cNvPicPr preferRelativeResize="0"/>
          <p:nvPr/>
        </p:nvPicPr>
        <p:blipFill rotWithShape="1">
          <a:blip r:embed="rId33">
            <a:alphaModFix/>
          </a:blip>
          <a:srcRect/>
          <a:stretch/>
        </p:blipFill>
        <p:spPr>
          <a:xfrm>
            <a:off x="293131" y="5085589"/>
            <a:ext cx="1263492" cy="374603"/>
          </a:xfrm>
          <a:prstGeom prst="rect">
            <a:avLst/>
          </a:prstGeom>
          <a:noFill/>
          <a:ln>
            <a:noFill/>
          </a:ln>
        </p:spPr>
      </p:pic>
      <p:pic>
        <p:nvPicPr>
          <p:cNvPr id="1048" name="Google Shape;1048;p112"/>
          <p:cNvPicPr preferRelativeResize="0"/>
          <p:nvPr/>
        </p:nvPicPr>
        <p:blipFill rotWithShape="1">
          <a:blip r:embed="rId34">
            <a:alphaModFix/>
          </a:blip>
          <a:srcRect/>
          <a:stretch/>
        </p:blipFill>
        <p:spPr>
          <a:xfrm>
            <a:off x="1655646" y="5019956"/>
            <a:ext cx="504825" cy="533400"/>
          </a:xfrm>
          <a:prstGeom prst="rect">
            <a:avLst/>
          </a:prstGeom>
          <a:noFill/>
          <a:ln>
            <a:noFill/>
          </a:ln>
        </p:spPr>
      </p:pic>
      <p:pic>
        <p:nvPicPr>
          <p:cNvPr id="1049" name="Google Shape;1049;p112"/>
          <p:cNvPicPr preferRelativeResize="0"/>
          <p:nvPr/>
        </p:nvPicPr>
        <p:blipFill rotWithShape="1">
          <a:blip r:embed="rId35">
            <a:alphaModFix/>
          </a:blip>
          <a:srcRect/>
          <a:stretch/>
        </p:blipFill>
        <p:spPr>
          <a:xfrm>
            <a:off x="1563099" y="3369652"/>
            <a:ext cx="558327" cy="576938"/>
          </a:xfrm>
          <a:prstGeom prst="rect">
            <a:avLst/>
          </a:prstGeom>
          <a:noFill/>
          <a:ln>
            <a:noFill/>
          </a:ln>
        </p:spPr>
      </p:pic>
      <p:pic>
        <p:nvPicPr>
          <p:cNvPr id="1050" name="Google Shape;1050;p112"/>
          <p:cNvPicPr preferRelativeResize="0"/>
          <p:nvPr/>
        </p:nvPicPr>
        <p:blipFill rotWithShape="1">
          <a:blip r:embed="rId36">
            <a:alphaModFix/>
          </a:blip>
          <a:srcRect/>
          <a:stretch/>
        </p:blipFill>
        <p:spPr>
          <a:xfrm>
            <a:off x="1291417" y="4144370"/>
            <a:ext cx="896625" cy="300922"/>
          </a:xfrm>
          <a:prstGeom prst="rect">
            <a:avLst/>
          </a:prstGeom>
          <a:noFill/>
          <a:ln>
            <a:noFill/>
          </a:ln>
        </p:spPr>
      </p:pic>
      <p:pic>
        <p:nvPicPr>
          <p:cNvPr id="1051" name="Google Shape;1051;p112"/>
          <p:cNvPicPr preferRelativeResize="0"/>
          <p:nvPr/>
        </p:nvPicPr>
        <p:blipFill rotWithShape="1">
          <a:blip r:embed="rId37">
            <a:alphaModFix/>
          </a:blip>
          <a:srcRect/>
          <a:stretch/>
        </p:blipFill>
        <p:spPr>
          <a:xfrm>
            <a:off x="7615907" y="2301056"/>
            <a:ext cx="1257143" cy="241185"/>
          </a:xfrm>
          <a:prstGeom prst="rect">
            <a:avLst/>
          </a:prstGeom>
          <a:noFill/>
          <a:ln>
            <a:noFill/>
          </a:ln>
        </p:spPr>
      </p:pic>
      <p:pic>
        <p:nvPicPr>
          <p:cNvPr id="1052" name="Google Shape;1052;p112"/>
          <p:cNvPicPr preferRelativeResize="0"/>
          <p:nvPr/>
        </p:nvPicPr>
        <p:blipFill rotWithShape="1">
          <a:blip r:embed="rId38">
            <a:alphaModFix/>
          </a:blip>
          <a:srcRect/>
          <a:stretch/>
        </p:blipFill>
        <p:spPr>
          <a:xfrm>
            <a:off x="7615907" y="2703277"/>
            <a:ext cx="1167013" cy="225384"/>
          </a:xfrm>
          <a:prstGeom prst="rect">
            <a:avLst/>
          </a:prstGeom>
          <a:noFill/>
          <a:ln>
            <a:noFill/>
          </a:ln>
        </p:spPr>
      </p:pic>
      <p:pic>
        <p:nvPicPr>
          <p:cNvPr id="1053" name="Google Shape;1053;p112"/>
          <p:cNvPicPr preferRelativeResize="0"/>
          <p:nvPr/>
        </p:nvPicPr>
        <p:blipFill rotWithShape="1">
          <a:blip r:embed="rId39">
            <a:alphaModFix/>
          </a:blip>
          <a:srcRect/>
          <a:stretch/>
        </p:blipFill>
        <p:spPr>
          <a:xfrm>
            <a:off x="7615907" y="3028693"/>
            <a:ext cx="1133475" cy="457200"/>
          </a:xfrm>
          <a:prstGeom prst="rect">
            <a:avLst/>
          </a:prstGeom>
          <a:noFill/>
          <a:ln>
            <a:noFill/>
          </a:ln>
        </p:spPr>
      </p:pic>
      <p:pic>
        <p:nvPicPr>
          <p:cNvPr id="1054" name="Google Shape;1054;p112"/>
          <p:cNvPicPr preferRelativeResize="0"/>
          <p:nvPr/>
        </p:nvPicPr>
        <p:blipFill rotWithShape="1">
          <a:blip r:embed="rId40">
            <a:alphaModFix/>
          </a:blip>
          <a:srcRect/>
          <a:stretch/>
        </p:blipFill>
        <p:spPr>
          <a:xfrm>
            <a:off x="7621116" y="3688754"/>
            <a:ext cx="911431" cy="413182"/>
          </a:xfrm>
          <a:prstGeom prst="rect">
            <a:avLst/>
          </a:prstGeom>
          <a:noFill/>
          <a:ln>
            <a:noFill/>
          </a:ln>
        </p:spPr>
      </p:pic>
      <p:pic>
        <p:nvPicPr>
          <p:cNvPr id="1055" name="Google Shape;1055;p112"/>
          <p:cNvPicPr preferRelativeResize="0"/>
          <p:nvPr/>
        </p:nvPicPr>
        <p:blipFill rotWithShape="1">
          <a:blip r:embed="rId41">
            <a:alphaModFix/>
          </a:blip>
          <a:srcRect/>
          <a:stretch/>
        </p:blipFill>
        <p:spPr>
          <a:xfrm>
            <a:off x="7605036" y="4294290"/>
            <a:ext cx="1133476" cy="340662"/>
          </a:xfrm>
          <a:prstGeom prst="rect">
            <a:avLst/>
          </a:prstGeom>
          <a:noFill/>
          <a:ln>
            <a:noFill/>
          </a:ln>
        </p:spPr>
      </p:pic>
      <p:pic>
        <p:nvPicPr>
          <p:cNvPr id="1056" name="Google Shape;1056;p112"/>
          <p:cNvPicPr preferRelativeResize="0"/>
          <p:nvPr/>
        </p:nvPicPr>
        <p:blipFill rotWithShape="1">
          <a:blip r:embed="rId42">
            <a:alphaModFix/>
          </a:blip>
          <a:srcRect/>
          <a:stretch/>
        </p:blipFill>
        <p:spPr>
          <a:xfrm>
            <a:off x="8958841" y="2441832"/>
            <a:ext cx="497056" cy="497056"/>
          </a:xfrm>
          <a:prstGeom prst="rect">
            <a:avLst/>
          </a:prstGeom>
          <a:noFill/>
          <a:ln>
            <a:noFill/>
          </a:ln>
        </p:spPr>
      </p:pic>
      <p:pic>
        <p:nvPicPr>
          <p:cNvPr id="1057" name="Google Shape;1057;p112"/>
          <p:cNvPicPr preferRelativeResize="0"/>
          <p:nvPr/>
        </p:nvPicPr>
        <p:blipFill rotWithShape="1">
          <a:blip r:embed="rId43">
            <a:alphaModFix/>
          </a:blip>
          <a:srcRect/>
          <a:stretch/>
        </p:blipFill>
        <p:spPr>
          <a:xfrm>
            <a:off x="7592607" y="4765440"/>
            <a:ext cx="1133476" cy="302047"/>
          </a:xfrm>
          <a:prstGeom prst="rect">
            <a:avLst/>
          </a:prstGeom>
          <a:noFill/>
          <a:ln>
            <a:noFill/>
          </a:ln>
        </p:spPr>
      </p:pic>
      <p:pic>
        <p:nvPicPr>
          <p:cNvPr id="1058" name="Google Shape;1058;p112"/>
          <p:cNvPicPr preferRelativeResize="0"/>
          <p:nvPr/>
        </p:nvPicPr>
        <p:blipFill rotWithShape="1">
          <a:blip r:embed="rId44">
            <a:alphaModFix/>
          </a:blip>
          <a:srcRect/>
          <a:stretch/>
        </p:blipFill>
        <p:spPr>
          <a:xfrm>
            <a:off x="7621116" y="5228322"/>
            <a:ext cx="1133476" cy="209615"/>
          </a:xfrm>
          <a:prstGeom prst="rect">
            <a:avLst/>
          </a:prstGeom>
          <a:noFill/>
          <a:ln>
            <a:noFill/>
          </a:ln>
        </p:spPr>
      </p:pic>
      <p:pic>
        <p:nvPicPr>
          <p:cNvPr id="1059" name="Google Shape;1059;p112"/>
          <p:cNvPicPr preferRelativeResize="0"/>
          <p:nvPr/>
        </p:nvPicPr>
        <p:blipFill rotWithShape="1">
          <a:blip r:embed="rId45">
            <a:alphaModFix/>
          </a:blip>
          <a:srcRect/>
          <a:stretch/>
        </p:blipFill>
        <p:spPr>
          <a:xfrm>
            <a:off x="8698717" y="3689258"/>
            <a:ext cx="755968" cy="283388"/>
          </a:xfrm>
          <a:prstGeom prst="rect">
            <a:avLst/>
          </a:prstGeom>
          <a:noFill/>
          <a:ln>
            <a:noFill/>
          </a:ln>
        </p:spPr>
      </p:pic>
      <p:pic>
        <p:nvPicPr>
          <p:cNvPr id="1060" name="Google Shape;1060;p112"/>
          <p:cNvPicPr preferRelativeResize="0"/>
          <p:nvPr/>
        </p:nvPicPr>
        <p:blipFill rotWithShape="1">
          <a:blip r:embed="rId46">
            <a:alphaModFix/>
          </a:blip>
          <a:srcRect/>
          <a:stretch/>
        </p:blipFill>
        <p:spPr>
          <a:xfrm>
            <a:off x="8828616" y="4194616"/>
            <a:ext cx="688534" cy="408530"/>
          </a:xfrm>
          <a:prstGeom prst="rect">
            <a:avLst/>
          </a:prstGeom>
          <a:noFill/>
          <a:ln>
            <a:noFill/>
          </a:ln>
        </p:spPr>
      </p:pic>
      <p:pic>
        <p:nvPicPr>
          <p:cNvPr id="1061" name="Google Shape;1061;p112"/>
          <p:cNvPicPr preferRelativeResize="0"/>
          <p:nvPr/>
        </p:nvPicPr>
        <p:blipFill rotWithShape="1">
          <a:blip r:embed="rId47">
            <a:alphaModFix/>
          </a:blip>
          <a:srcRect/>
          <a:stretch/>
        </p:blipFill>
        <p:spPr>
          <a:xfrm>
            <a:off x="8828617" y="3147988"/>
            <a:ext cx="688534" cy="289909"/>
          </a:xfrm>
          <a:prstGeom prst="rect">
            <a:avLst/>
          </a:prstGeom>
          <a:noFill/>
          <a:ln>
            <a:noFill/>
          </a:ln>
        </p:spPr>
      </p:pic>
      <p:pic>
        <p:nvPicPr>
          <p:cNvPr id="1062" name="Google Shape;1062;p112"/>
          <p:cNvPicPr preferRelativeResize="0"/>
          <p:nvPr/>
        </p:nvPicPr>
        <p:blipFill rotWithShape="1">
          <a:blip r:embed="rId48">
            <a:alphaModFix/>
          </a:blip>
          <a:srcRect/>
          <a:stretch/>
        </p:blipFill>
        <p:spPr>
          <a:xfrm>
            <a:off x="8806802" y="4772075"/>
            <a:ext cx="699830" cy="5145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7"/>
          <p:cNvSpPr>
            <a:spLocks noGrp="1" noChangeArrowheads="1"/>
          </p:cNvSpPr>
          <p:nvPr>
            <p:ph type="title"/>
          </p:nvPr>
        </p:nvSpPr>
        <p:spPr/>
        <p:txBody>
          <a:bodyPr/>
          <a:lstStyle/>
          <a:p>
            <a:pPr eaLnBrk="1" hangingPunct="1"/>
            <a:r>
              <a:rPr lang="en-US" dirty="0"/>
              <a:t>Key Global Partners</a:t>
            </a:r>
          </a:p>
        </p:txBody>
      </p:sp>
      <p:sp>
        <p:nvSpPr>
          <p:cNvPr id="39" name="Line 4"/>
          <p:cNvSpPr>
            <a:spLocks noChangeShapeType="1"/>
          </p:cNvSpPr>
          <p:nvPr/>
        </p:nvSpPr>
        <p:spPr bwMode="auto">
          <a:xfrm flipV="1">
            <a:off x="838199" y="4841555"/>
            <a:ext cx="10587359" cy="5021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
          <p:cNvSpPr>
            <a:spLocks noChangeShapeType="1"/>
          </p:cNvSpPr>
          <p:nvPr/>
        </p:nvSpPr>
        <p:spPr bwMode="auto">
          <a:xfrm flipV="1">
            <a:off x="838201" y="3052764"/>
            <a:ext cx="10587360"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6"/>
          <p:cNvSpPr>
            <a:spLocks noChangeShapeType="1"/>
          </p:cNvSpPr>
          <p:nvPr/>
        </p:nvSpPr>
        <p:spPr bwMode="auto">
          <a:xfrm flipH="1">
            <a:off x="5791200" y="1676400"/>
            <a:ext cx="0" cy="47244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Slide Number Placeholder 5"/>
          <p:cNvSpPr>
            <a:spLocks noGrp="1"/>
          </p:cNvSpPr>
          <p:nvPr>
            <p:ph type="sldNum" sz="quarter" idx="12"/>
          </p:nvPr>
        </p:nvSpPr>
        <p:spPr bwMode="auto">
          <a:xfrm>
            <a:off x="5638800" y="64008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a:t>Page: </a:t>
            </a:r>
            <a:fld id="{069E4B69-3EC5-465B-9719-354D7C91A9F6}" type="slidenum">
              <a:rPr lang="en-US" altLang="en-US" smtClean="0"/>
              <a:pPr/>
              <a:t>9</a:t>
            </a:fld>
            <a:endParaRPr lang="en-US" altLang="en-US" dirty="0"/>
          </a:p>
        </p:txBody>
      </p:sp>
      <p:pic>
        <p:nvPicPr>
          <p:cNvPr id="74" name="Picture 73">
            <a:extLst>
              <a:ext uri="{FF2B5EF4-FFF2-40B4-BE49-F238E27FC236}">
                <a16:creationId xmlns:a16="http://schemas.microsoft.com/office/drawing/2014/main" id="{70706015-06FB-4327-9B89-61B7FDEF9D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36" y="2106011"/>
            <a:ext cx="879832" cy="445092"/>
          </a:xfrm>
          <a:prstGeom prst="rect">
            <a:avLst/>
          </a:prstGeom>
        </p:spPr>
      </p:pic>
      <p:pic>
        <p:nvPicPr>
          <p:cNvPr id="76" name="Picture 75">
            <a:extLst>
              <a:ext uri="{FF2B5EF4-FFF2-40B4-BE49-F238E27FC236}">
                <a16:creationId xmlns:a16="http://schemas.microsoft.com/office/drawing/2014/main" id="{6D4974A1-1F0E-447D-BEE8-90FF83641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617" y="3524189"/>
            <a:ext cx="1061189" cy="579952"/>
          </a:xfrm>
          <a:prstGeom prst="rect">
            <a:avLst/>
          </a:prstGeom>
        </p:spPr>
      </p:pic>
      <p:pic>
        <p:nvPicPr>
          <p:cNvPr id="7" name="Picture 6">
            <a:extLst>
              <a:ext uri="{FF2B5EF4-FFF2-40B4-BE49-F238E27FC236}">
                <a16:creationId xmlns:a16="http://schemas.microsoft.com/office/drawing/2014/main" id="{DA11349D-E71A-445B-823D-B5655D19EB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9275" y="2094295"/>
            <a:ext cx="1595378" cy="475932"/>
          </a:xfrm>
          <a:prstGeom prst="rect">
            <a:avLst/>
          </a:prstGeom>
        </p:spPr>
      </p:pic>
      <p:sp>
        <p:nvSpPr>
          <p:cNvPr id="42" name="Text Box 11"/>
          <p:cNvSpPr txBox="1">
            <a:spLocks noChangeArrowheads="1"/>
          </p:cNvSpPr>
          <p:nvPr/>
        </p:nvSpPr>
        <p:spPr bwMode="auto">
          <a:xfrm>
            <a:off x="839682"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North America</a:t>
            </a:r>
          </a:p>
        </p:txBody>
      </p:sp>
      <p:sp>
        <p:nvSpPr>
          <p:cNvPr id="43" name="Text Box 12"/>
          <p:cNvSpPr txBox="1">
            <a:spLocks noChangeArrowheads="1"/>
          </p:cNvSpPr>
          <p:nvPr/>
        </p:nvSpPr>
        <p:spPr bwMode="auto">
          <a:xfrm>
            <a:off x="839682"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Asia</a:t>
            </a:r>
          </a:p>
        </p:txBody>
      </p:sp>
      <p:sp>
        <p:nvSpPr>
          <p:cNvPr id="44" name="Text Box 14"/>
          <p:cNvSpPr txBox="1">
            <a:spLocks noChangeArrowheads="1"/>
          </p:cNvSpPr>
          <p:nvPr/>
        </p:nvSpPr>
        <p:spPr bwMode="auto">
          <a:xfrm>
            <a:off x="839682" y="4907873"/>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Australia</a:t>
            </a:r>
          </a:p>
        </p:txBody>
      </p:sp>
      <p:sp>
        <p:nvSpPr>
          <p:cNvPr id="45" name="Text Box 15"/>
          <p:cNvSpPr txBox="1">
            <a:spLocks noChangeArrowheads="1"/>
          </p:cNvSpPr>
          <p:nvPr/>
        </p:nvSpPr>
        <p:spPr bwMode="auto">
          <a:xfrm>
            <a:off x="5867400"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South America &amp; Mexico</a:t>
            </a:r>
          </a:p>
        </p:txBody>
      </p:sp>
      <p:sp>
        <p:nvSpPr>
          <p:cNvPr id="46" name="Text Box 16"/>
          <p:cNvSpPr txBox="1">
            <a:spLocks noChangeArrowheads="1"/>
          </p:cNvSpPr>
          <p:nvPr/>
        </p:nvSpPr>
        <p:spPr bwMode="auto">
          <a:xfrm>
            <a:off x="5867400"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Europe</a:t>
            </a:r>
          </a:p>
        </p:txBody>
      </p:sp>
      <p:pic>
        <p:nvPicPr>
          <p:cNvPr id="35" name="Picture 34">
            <a:extLst>
              <a:ext uri="{FF2B5EF4-FFF2-40B4-BE49-F238E27FC236}">
                <a16:creationId xmlns:a16="http://schemas.microsoft.com/office/drawing/2014/main" id="{A6904531-24E3-49FC-B1BC-C230025703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9035" y="2140935"/>
            <a:ext cx="1270323" cy="326216"/>
          </a:xfrm>
          <a:prstGeom prst="rect">
            <a:avLst/>
          </a:prstGeom>
        </p:spPr>
      </p:pic>
      <p:pic>
        <p:nvPicPr>
          <p:cNvPr id="36" name="Picture 35">
            <a:extLst>
              <a:ext uri="{FF2B5EF4-FFF2-40B4-BE49-F238E27FC236}">
                <a16:creationId xmlns:a16="http://schemas.microsoft.com/office/drawing/2014/main" id="{392F80CD-AB76-4450-9E93-CC753E84BA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5378" y="2623884"/>
            <a:ext cx="1733782" cy="326217"/>
          </a:xfrm>
          <a:prstGeom prst="rect">
            <a:avLst/>
          </a:prstGeom>
        </p:spPr>
      </p:pic>
      <p:pic>
        <p:nvPicPr>
          <p:cNvPr id="37" name="Picture 36">
            <a:extLst>
              <a:ext uri="{FF2B5EF4-FFF2-40B4-BE49-F238E27FC236}">
                <a16:creationId xmlns:a16="http://schemas.microsoft.com/office/drawing/2014/main" id="{6DF4491D-9BEA-493B-A723-50BCA19B45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653" y="3509001"/>
            <a:ext cx="1186250" cy="462637"/>
          </a:xfrm>
          <a:prstGeom prst="rect">
            <a:avLst/>
          </a:prstGeom>
        </p:spPr>
      </p:pic>
      <p:pic>
        <p:nvPicPr>
          <p:cNvPr id="14" name="Picture 13">
            <a:extLst>
              <a:ext uri="{FF2B5EF4-FFF2-40B4-BE49-F238E27FC236}">
                <a16:creationId xmlns:a16="http://schemas.microsoft.com/office/drawing/2014/main" id="{77A5056E-9FE7-40A6-8A84-0BE7FCC775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09511" y="2617205"/>
            <a:ext cx="672206" cy="222585"/>
          </a:xfrm>
          <a:prstGeom prst="rect">
            <a:avLst/>
          </a:prstGeom>
        </p:spPr>
      </p:pic>
      <p:pic>
        <p:nvPicPr>
          <p:cNvPr id="50" name="Picture 57" descr="Rubric Consulting (Pty) Ltd">
            <a:extLst>
              <a:ext uri="{FF2B5EF4-FFF2-40B4-BE49-F238E27FC236}">
                <a16:creationId xmlns:a16="http://schemas.microsoft.com/office/drawing/2014/main" id="{347BA8D0-41E3-4C98-BFA6-49C469D8A6A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87859" y="5676244"/>
            <a:ext cx="1521865" cy="69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0" descr="ESL">
            <a:extLst>
              <a:ext uri="{FF2B5EF4-FFF2-40B4-BE49-F238E27FC236}">
                <a16:creationId xmlns:a16="http://schemas.microsoft.com/office/drawing/2014/main" id="{8BD3AE73-F9B4-492A-9BFC-D89DF485FB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07396" y="5272917"/>
            <a:ext cx="1521865" cy="5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9" descr="Tezza Business Solutions">
            <a:extLst>
              <a:ext uri="{FF2B5EF4-FFF2-40B4-BE49-F238E27FC236}">
                <a16:creationId xmlns:a16="http://schemas.microsoft.com/office/drawing/2014/main" id="{8BAD7ABA-D2C2-4D2E-9C9E-D052750B6E6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75532" y="5106104"/>
            <a:ext cx="1793867" cy="7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51F7FE0C-910E-43C8-8C94-DF9B5D43E1F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43601" y="5218270"/>
            <a:ext cx="946586" cy="946586"/>
          </a:xfrm>
          <a:prstGeom prst="rect">
            <a:avLst/>
          </a:prstGeom>
        </p:spPr>
      </p:pic>
      <p:pic>
        <p:nvPicPr>
          <p:cNvPr id="6" name="Picture 5">
            <a:extLst>
              <a:ext uri="{FF2B5EF4-FFF2-40B4-BE49-F238E27FC236}">
                <a16:creationId xmlns:a16="http://schemas.microsoft.com/office/drawing/2014/main" id="{ECC4757A-DA56-4FCF-B482-80684C05337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2535" y="5301459"/>
            <a:ext cx="1272466" cy="884029"/>
          </a:xfrm>
          <a:prstGeom prst="rect">
            <a:avLst/>
          </a:prstGeom>
        </p:spPr>
      </p:pic>
      <p:sp>
        <p:nvSpPr>
          <p:cNvPr id="47" name="Text Box 18"/>
          <p:cNvSpPr txBox="1">
            <a:spLocks noChangeArrowheads="1"/>
          </p:cNvSpPr>
          <p:nvPr/>
        </p:nvSpPr>
        <p:spPr bwMode="auto">
          <a:xfrm>
            <a:off x="5867400" y="4925629"/>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Middle East &amp; Africa</a:t>
            </a:r>
          </a:p>
        </p:txBody>
      </p:sp>
      <p:pic>
        <p:nvPicPr>
          <p:cNvPr id="8" name="Picture 7">
            <a:extLst>
              <a:ext uri="{FF2B5EF4-FFF2-40B4-BE49-F238E27FC236}">
                <a16:creationId xmlns:a16="http://schemas.microsoft.com/office/drawing/2014/main" id="{E683D5B7-F336-A3BC-7465-161CEB170AF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10572" y="2048480"/>
            <a:ext cx="826569" cy="515142"/>
          </a:xfrm>
          <a:prstGeom prst="rect">
            <a:avLst/>
          </a:prstGeom>
        </p:spPr>
      </p:pic>
      <p:pic>
        <p:nvPicPr>
          <p:cNvPr id="12" name="Picture 11">
            <a:extLst>
              <a:ext uri="{FF2B5EF4-FFF2-40B4-BE49-F238E27FC236}">
                <a16:creationId xmlns:a16="http://schemas.microsoft.com/office/drawing/2014/main" id="{C6C2DF41-90ED-0AA1-EC6C-47CE73C5130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83920" y="1963439"/>
            <a:ext cx="1219202" cy="448057"/>
          </a:xfrm>
          <a:prstGeom prst="rect">
            <a:avLst/>
          </a:prstGeom>
        </p:spPr>
      </p:pic>
      <p:pic>
        <p:nvPicPr>
          <p:cNvPr id="19" name="Picture 18">
            <a:extLst>
              <a:ext uri="{FF2B5EF4-FFF2-40B4-BE49-F238E27FC236}">
                <a16:creationId xmlns:a16="http://schemas.microsoft.com/office/drawing/2014/main" id="{0CF95E14-0508-509E-D9F7-471476972B8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55707" y="2641440"/>
            <a:ext cx="1506393" cy="375061"/>
          </a:xfrm>
          <a:prstGeom prst="rect">
            <a:avLst/>
          </a:prstGeom>
        </p:spPr>
      </p:pic>
      <p:pic>
        <p:nvPicPr>
          <p:cNvPr id="21" name="Picture 20">
            <a:extLst>
              <a:ext uri="{FF2B5EF4-FFF2-40B4-BE49-F238E27FC236}">
                <a16:creationId xmlns:a16="http://schemas.microsoft.com/office/drawing/2014/main" id="{211D5D33-CB79-2A72-DB07-26D79C6CB7F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58622" y="2597382"/>
            <a:ext cx="1404547" cy="341353"/>
          </a:xfrm>
          <a:prstGeom prst="rect">
            <a:avLst/>
          </a:prstGeom>
        </p:spPr>
      </p:pic>
      <p:pic>
        <p:nvPicPr>
          <p:cNvPr id="23" name="Picture 22">
            <a:extLst>
              <a:ext uri="{FF2B5EF4-FFF2-40B4-BE49-F238E27FC236}">
                <a16:creationId xmlns:a16="http://schemas.microsoft.com/office/drawing/2014/main" id="{9F6E2D98-16AC-E928-7CDC-C28B9149279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49455" y="2022394"/>
            <a:ext cx="933450" cy="382954"/>
          </a:xfrm>
          <a:prstGeom prst="rect">
            <a:avLst/>
          </a:prstGeom>
        </p:spPr>
      </p:pic>
      <p:pic>
        <p:nvPicPr>
          <p:cNvPr id="25" name="Picture 24">
            <a:extLst>
              <a:ext uri="{FF2B5EF4-FFF2-40B4-BE49-F238E27FC236}">
                <a16:creationId xmlns:a16="http://schemas.microsoft.com/office/drawing/2014/main" id="{F6651A67-34EC-3DEB-3C6E-5EB7D5A7D40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24003" y="2570227"/>
            <a:ext cx="1210793" cy="351130"/>
          </a:xfrm>
          <a:prstGeom prst="rect">
            <a:avLst/>
          </a:prstGeom>
        </p:spPr>
      </p:pic>
      <p:pic>
        <p:nvPicPr>
          <p:cNvPr id="27" name="Picture 26">
            <a:extLst>
              <a:ext uri="{FF2B5EF4-FFF2-40B4-BE49-F238E27FC236}">
                <a16:creationId xmlns:a16="http://schemas.microsoft.com/office/drawing/2014/main" id="{D459CA4F-3F7A-7F56-9871-1A0C4C77C8D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161303" y="3505643"/>
            <a:ext cx="1066802" cy="286513"/>
          </a:xfrm>
          <a:prstGeom prst="rect">
            <a:avLst/>
          </a:prstGeom>
        </p:spPr>
      </p:pic>
      <p:pic>
        <p:nvPicPr>
          <p:cNvPr id="29" name="Picture 28">
            <a:extLst>
              <a:ext uri="{FF2B5EF4-FFF2-40B4-BE49-F238E27FC236}">
                <a16:creationId xmlns:a16="http://schemas.microsoft.com/office/drawing/2014/main" id="{D5417520-2A4A-B02C-90A5-8C5FB6698D8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435353" y="3405439"/>
            <a:ext cx="980858" cy="323683"/>
          </a:xfrm>
          <a:prstGeom prst="rect">
            <a:avLst/>
          </a:prstGeom>
        </p:spPr>
      </p:pic>
      <p:pic>
        <p:nvPicPr>
          <p:cNvPr id="32" name="Picture 31">
            <a:extLst>
              <a:ext uri="{FF2B5EF4-FFF2-40B4-BE49-F238E27FC236}">
                <a16:creationId xmlns:a16="http://schemas.microsoft.com/office/drawing/2014/main" id="{11935B61-8D0D-31F8-70A1-4EB9561229A7}"/>
              </a:ext>
            </a:extLst>
          </p:cNvPr>
          <p:cNvPicPr>
            <a:picLocks noChangeAspect="1"/>
          </p:cNvPicPr>
          <p:nvPr/>
        </p:nvPicPr>
        <p:blipFill>
          <a:blip r:embed="rId22"/>
          <a:stretch>
            <a:fillRect/>
          </a:stretch>
        </p:blipFill>
        <p:spPr>
          <a:xfrm>
            <a:off x="954013" y="4069299"/>
            <a:ext cx="643967" cy="443388"/>
          </a:xfrm>
          <a:prstGeom prst="rect">
            <a:avLst/>
          </a:prstGeom>
        </p:spPr>
      </p:pic>
      <p:pic>
        <p:nvPicPr>
          <p:cNvPr id="34" name="Picture 33">
            <a:extLst>
              <a:ext uri="{FF2B5EF4-FFF2-40B4-BE49-F238E27FC236}">
                <a16:creationId xmlns:a16="http://schemas.microsoft.com/office/drawing/2014/main" id="{585D6658-6D6A-4548-68B3-56DED392EDF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12943" y="4175150"/>
            <a:ext cx="1217163" cy="290967"/>
          </a:xfrm>
          <a:prstGeom prst="rect">
            <a:avLst/>
          </a:prstGeom>
        </p:spPr>
      </p:pic>
      <p:pic>
        <p:nvPicPr>
          <p:cNvPr id="48" name="Picture 47">
            <a:extLst>
              <a:ext uri="{FF2B5EF4-FFF2-40B4-BE49-F238E27FC236}">
                <a16:creationId xmlns:a16="http://schemas.microsoft.com/office/drawing/2014/main" id="{316F5964-7EF5-8627-F3A0-7E40F94A84CC}"/>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525049" y="4033497"/>
            <a:ext cx="1009531" cy="462259"/>
          </a:xfrm>
          <a:prstGeom prst="rect">
            <a:avLst/>
          </a:prstGeom>
        </p:spPr>
      </p:pic>
      <p:pic>
        <p:nvPicPr>
          <p:cNvPr id="57" name="Picture 56">
            <a:extLst>
              <a:ext uri="{FF2B5EF4-FFF2-40B4-BE49-F238E27FC236}">
                <a16:creationId xmlns:a16="http://schemas.microsoft.com/office/drawing/2014/main" id="{92926821-1A14-389A-0024-0C9528EE4397}"/>
              </a:ext>
            </a:extLst>
          </p:cNvPr>
          <p:cNvPicPr>
            <a:picLocks noChangeAspect="1"/>
          </p:cNvPicPr>
          <p:nvPr/>
        </p:nvPicPr>
        <p:blipFill>
          <a:blip r:embed="rId25"/>
          <a:stretch>
            <a:fillRect/>
          </a:stretch>
        </p:blipFill>
        <p:spPr>
          <a:xfrm>
            <a:off x="2346644" y="5518273"/>
            <a:ext cx="1733471" cy="462259"/>
          </a:xfrm>
          <a:prstGeom prst="rect">
            <a:avLst/>
          </a:prstGeom>
        </p:spPr>
      </p:pic>
      <p:pic>
        <p:nvPicPr>
          <p:cNvPr id="58" name="Picture 57">
            <a:extLst>
              <a:ext uri="{FF2B5EF4-FFF2-40B4-BE49-F238E27FC236}">
                <a16:creationId xmlns:a16="http://schemas.microsoft.com/office/drawing/2014/main" id="{69DDD640-7BB7-0A81-05AA-2AD21DEECECD}"/>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292442" y="5516232"/>
            <a:ext cx="873241" cy="289153"/>
          </a:xfrm>
          <a:prstGeom prst="rect">
            <a:avLst/>
          </a:prstGeom>
        </p:spPr>
      </p:pic>
      <p:pic>
        <p:nvPicPr>
          <p:cNvPr id="60" name="Picture 59">
            <a:extLst>
              <a:ext uri="{FF2B5EF4-FFF2-40B4-BE49-F238E27FC236}">
                <a16:creationId xmlns:a16="http://schemas.microsoft.com/office/drawing/2014/main" id="{E1F0625C-6E2C-CEF8-4443-954A74EE604A}"/>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084633" y="4360400"/>
            <a:ext cx="1371603" cy="289561"/>
          </a:xfrm>
          <a:prstGeom prst="rect">
            <a:avLst/>
          </a:prstGeom>
        </p:spPr>
      </p:pic>
      <p:pic>
        <p:nvPicPr>
          <p:cNvPr id="66" name="Picture 65">
            <a:extLst>
              <a:ext uri="{FF2B5EF4-FFF2-40B4-BE49-F238E27FC236}">
                <a16:creationId xmlns:a16="http://schemas.microsoft.com/office/drawing/2014/main" id="{549710AA-2774-E2DB-6747-4A0010F57BDE}"/>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788194" y="4255359"/>
            <a:ext cx="1219202" cy="371857"/>
          </a:xfrm>
          <a:prstGeom prst="rect">
            <a:avLst/>
          </a:prstGeom>
        </p:spPr>
      </p:pic>
      <p:pic>
        <p:nvPicPr>
          <p:cNvPr id="68" name="Picture 67">
            <a:extLst>
              <a:ext uri="{FF2B5EF4-FFF2-40B4-BE49-F238E27FC236}">
                <a16:creationId xmlns:a16="http://schemas.microsoft.com/office/drawing/2014/main" id="{FCE75FF5-2A89-ECF5-D701-508DFD7EB0FC}"/>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421325" y="3628851"/>
            <a:ext cx="1393127" cy="327849"/>
          </a:xfrm>
          <a:prstGeom prst="rect">
            <a:avLst/>
          </a:prstGeom>
        </p:spPr>
      </p:pic>
      <p:pic>
        <p:nvPicPr>
          <p:cNvPr id="70" name="Picture 69">
            <a:extLst>
              <a:ext uri="{FF2B5EF4-FFF2-40B4-BE49-F238E27FC236}">
                <a16:creationId xmlns:a16="http://schemas.microsoft.com/office/drawing/2014/main" id="{441E0F8D-62C2-DF49-BF4B-3157D9E8825E}"/>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996735" y="3565161"/>
            <a:ext cx="1959388" cy="489847"/>
          </a:xfrm>
          <a:prstGeom prst="rect">
            <a:avLst/>
          </a:prstGeom>
        </p:spPr>
      </p:pic>
      <p:pic>
        <p:nvPicPr>
          <p:cNvPr id="72" name="Picture 71">
            <a:extLst>
              <a:ext uri="{FF2B5EF4-FFF2-40B4-BE49-F238E27FC236}">
                <a16:creationId xmlns:a16="http://schemas.microsoft.com/office/drawing/2014/main" id="{CFEDF666-5256-950E-66F0-F561CD81047B}"/>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195501" y="4177286"/>
            <a:ext cx="2152381" cy="476190"/>
          </a:xfrm>
          <a:prstGeom prst="rect">
            <a:avLst/>
          </a:prstGeom>
        </p:spPr>
      </p:pic>
    </p:spTree>
    <p:extLst>
      <p:ext uri="{BB962C8B-B14F-4D97-AF65-F5344CB8AC3E}">
        <p14:creationId xmlns:p14="http://schemas.microsoft.com/office/powerpoint/2010/main" val="133137927"/>
      </p:ext>
    </p:extLst>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2_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1680</TotalTime>
  <Words>1131</Words>
  <Application>Microsoft Office PowerPoint</Application>
  <PresentationFormat>Widescreen</PresentationFormat>
  <Paragraphs>204</Paragraphs>
  <Slides>33</Slides>
  <Notes>4</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0</vt:i4>
      </vt:variant>
      <vt:variant>
        <vt:lpstr>Slide Titles</vt:lpstr>
      </vt:variant>
      <vt:variant>
        <vt:i4>33</vt:i4>
      </vt:variant>
    </vt:vector>
  </HeadingPairs>
  <TitlesOfParts>
    <vt:vector size="41" baseType="lpstr">
      <vt:lpstr>Calibri</vt:lpstr>
      <vt:lpstr>Kanit</vt:lpstr>
      <vt:lpstr>Arial</vt:lpstr>
      <vt:lpstr>Wingdings</vt:lpstr>
      <vt:lpstr>Josefin Sans</vt:lpstr>
      <vt:lpstr>Inflectra content</vt:lpstr>
      <vt:lpstr>Inflectra titles</vt:lpstr>
      <vt:lpstr>2_Inflectra titles</vt:lpstr>
      <vt:lpstr>Company Overview</vt:lpstr>
      <vt:lpstr>Who Are We?</vt:lpstr>
      <vt:lpstr>Inflectra Helps You Deliver Quality Software, Faster and with Lower Risk</vt:lpstr>
      <vt:lpstr>Inflectra Core Values</vt:lpstr>
      <vt:lpstr>PowerPoint Presentation</vt:lpstr>
      <vt:lpstr>Our Customers (USA/Canada)</vt:lpstr>
      <vt:lpstr>Our Customers (Europe)</vt:lpstr>
      <vt:lpstr>Our Customers (Global)</vt:lpstr>
      <vt:lpstr>Key Global Partners</vt:lpstr>
      <vt:lpstr>How Are We Different?</vt:lpstr>
      <vt:lpstr>harmony</vt:lpstr>
      <vt:lpstr>How Do We Foster Harmony?</vt:lpstr>
      <vt:lpstr>Harmony Across the Disciplines</vt:lpstr>
      <vt:lpstr>Simplicity = Productivity from Day One</vt:lpstr>
      <vt:lpstr>Harmony Across Ecosystems</vt:lpstr>
      <vt:lpstr>Our Unique Sales Proposition</vt:lpstr>
      <vt:lpstr>We offer unique features for different industries</vt:lpstr>
      <vt:lpstr>Specific Features for Regulated Industries</vt:lpstr>
      <vt:lpstr>Bridging Between Agile and Compliance</vt:lpstr>
      <vt:lpstr>What Do Our Customers Say?</vt:lpstr>
      <vt:lpstr>What People Say</vt:lpstr>
      <vt:lpstr>Compliance with International Standards</vt:lpstr>
      <vt:lpstr>What do we do?</vt:lpstr>
      <vt:lpstr>The Inflectra® Platform</vt:lpstr>
      <vt:lpstr>SpiraTest® - Requirements &amp; Test Mgt</vt:lpstr>
      <vt:lpstr>SpiraTeam® - Application Lifecycle Mgt</vt:lpstr>
      <vt:lpstr>SpiraPlan® - Program &amp; Portfolio Mgt</vt:lpstr>
      <vt:lpstr>Rapise® - Intelligent Test Automation</vt:lpstr>
      <vt:lpstr>RemoteLaunch® - Automation Integration</vt:lpstr>
      <vt:lpstr>TaraVault® - Source Code Management</vt:lpstr>
      <vt:lpstr>SpiraCapture™ - Exploratory Testing</vt:lpstr>
      <vt:lpstr>KronoDesk® - Support &amp; Help Desk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Sandman</dc:creator>
  <cp:lastModifiedBy>Adam M. Sandman</cp:lastModifiedBy>
  <cp:revision>101</cp:revision>
  <cp:lastPrinted>2017-03-07T16:58:37Z</cp:lastPrinted>
  <dcterms:created xsi:type="dcterms:W3CDTF">2018-04-12T05:30:22Z</dcterms:created>
  <dcterms:modified xsi:type="dcterms:W3CDTF">2023-03-20T14:55:24Z</dcterms:modified>
</cp:coreProperties>
</file>